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4"/>
  </p:sldMasterIdLst>
  <p:notesMasterIdLst>
    <p:notesMasterId r:id="rId40"/>
  </p:notesMasterIdLst>
  <p:sldIdLst>
    <p:sldId id="256" r:id="rId5"/>
    <p:sldId id="297" r:id="rId6"/>
    <p:sldId id="298" r:id="rId7"/>
    <p:sldId id="321" r:id="rId8"/>
    <p:sldId id="299" r:id="rId9"/>
    <p:sldId id="319" r:id="rId10"/>
    <p:sldId id="295" r:id="rId11"/>
    <p:sldId id="304" r:id="rId12"/>
    <p:sldId id="305" r:id="rId13"/>
    <p:sldId id="301" r:id="rId14"/>
    <p:sldId id="302" r:id="rId15"/>
    <p:sldId id="316" r:id="rId16"/>
    <p:sldId id="306" r:id="rId17"/>
    <p:sldId id="307" r:id="rId18"/>
    <p:sldId id="312" r:id="rId19"/>
    <p:sldId id="311" r:id="rId20"/>
    <p:sldId id="324" r:id="rId21"/>
    <p:sldId id="325" r:id="rId22"/>
    <p:sldId id="326" r:id="rId23"/>
    <p:sldId id="327" r:id="rId24"/>
    <p:sldId id="317" r:id="rId25"/>
    <p:sldId id="318" r:id="rId26"/>
    <p:sldId id="322" r:id="rId27"/>
    <p:sldId id="323" r:id="rId28"/>
    <p:sldId id="310" r:id="rId29"/>
    <p:sldId id="328" r:id="rId30"/>
    <p:sldId id="329" r:id="rId31"/>
    <p:sldId id="303" r:id="rId32"/>
    <p:sldId id="331" r:id="rId33"/>
    <p:sldId id="330" r:id="rId34"/>
    <p:sldId id="320" r:id="rId35"/>
    <p:sldId id="309" r:id="rId36"/>
    <p:sldId id="313" r:id="rId37"/>
    <p:sldId id="314" r:id="rId38"/>
    <p:sldId id="294" r:id="rId39"/>
  </p:sldIdLst>
  <p:sldSz cx="9144000" cy="6858000" type="screen4x3"/>
  <p:notesSz cx="6858000" cy="9144000"/>
  <p:defaultTextStyle>
    <a:defPPr>
      <a:defRPr lang="lt-LT"/>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kiosk/>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a:srgbClr val="FFFF00"/>
    <a:srgbClr val="0033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67EEC04-C68E-459C-A490-0D9432EFDD98}" v="246" dt="2021-03-21T23:47:18.665"/>
    <p1510:client id="{2C7271C6-339F-4F07-B5EE-C71F1A87FCBE}" v="36" dt="2021-03-20T14:08:03.574"/>
    <p1510:client id="{2CBDBDD6-5201-42BF-9FAA-B4936A79C76D}" v="110" dt="2021-03-24T17:43:16.568"/>
    <p1510:client id="{3A1FFA6B-F60B-467C-96AF-746FC8687777}" v="693" dt="2021-03-20T14:04:31.458"/>
    <p1510:client id="{3ED484FC-528C-4836-B08A-7EA78A3E6490}" v="95" dt="2021-03-16T17:32:21.242"/>
    <p1510:client id="{4274C2C9-9D99-4D80-B897-32899AE79756}" v="8" dt="2021-03-15T12:25:14.473"/>
    <p1510:client id="{4824134B-E5BC-40FC-8BE3-BD3B6D46AA27}" v="399" dt="2021-03-22T18:51:50.225"/>
    <p1510:client id="{4874DD51-6C5F-4996-8BCF-0213A8738634}" v="3" dt="2021-03-19T12:05:59.223"/>
    <p1510:client id="{4EE4663A-C83E-4F31-99BA-335A45A82F89}" v="126" dt="2021-03-21T21:04:10.906"/>
    <p1510:client id="{7BD4CC9E-AB58-4AE7-9C7E-D91FA6735C09}" v="96" dt="2021-03-20T13:12:21.215"/>
    <p1510:client id="{940A925E-53FF-40C9-AFBC-8BB1C03AC7F0}" v="2" dt="2021-03-13T13:56:01.122"/>
    <p1510:client id="{A101DAE7-B8EE-4A15-8594-CDB1B209C62E}" v="366" dt="2021-03-13T18:06:39.353"/>
    <p1510:client id="{A2B048A3-2FAC-4630-A518-245D19C31C54}" v="10" dt="2021-03-22T19:13:27.186"/>
    <p1510:client id="{B5B87E1E-5D19-41A4-92C5-007B9B84BEF9}" v="2" dt="2021-03-23T16:15:51"/>
    <p1510:client id="{B5CF80B6-8940-4927-892F-7965767109C2}" v="2" dt="2021-03-15T12:21:18.828"/>
    <p1510:client id="{B9EF39BD-423C-409B-88CE-8DB6C82E0E05}" v="229" dt="2021-03-24T17:23:31.459"/>
    <p1510:client id="{C93999D0-6E15-4C52-8161-95A8075E8B76}" v="623" dt="2021-03-15T12:12:00.525"/>
    <p1510:client id="{CD6CD74F-39A8-40DE-A506-392F0504C5FF}" v="2" dt="2021-03-24T16:20:14.963"/>
    <p1510:client id="{D1E1C6A6-C1A5-4257-81D6-4820EE248A85}" v="21" dt="2021-03-15T12:23:51.745"/>
    <p1510:client id="{D675A10D-BBD6-499A-844C-3F476AD39B24}" v="746" dt="2021-03-24T17:17:39.211"/>
    <p1510:client id="{D737387D-0640-477A-AA59-A1BD7F97A2DA}" v="84" dt="2021-03-24T20:13:33.021"/>
    <p1510:client id="{E164ACA8-B575-482C-9C64-03F477E0E753}" v="2" dt="2021-03-22T06:41:03.711"/>
    <p1510:client id="{E74EFDF9-B442-49EE-BFAE-821F8E30D732}" v="805" dt="2021-03-24T07:43:27.389"/>
    <p1510:client id="{FD029CE9-ABEF-4720-9BAE-0FF5CDA5236E}" v="15" dt="2021-03-22T19:58:34.558"/>
    <p1510:client id="{FF41CC18-6DDB-442E-BFD4-A4E5F9715E29}" v="4" dt="2021-03-24T17:28:32.18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1626" y="9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nas Bevainis" userId="S::linas.bevainis@gf.vu.lt::87a035b5-74c2-46b9-a178-1ac0db4102df" providerId="AD" clId="Web-{C93999D0-6E15-4C52-8161-95A8075E8B76}"/>
    <pc:docChg chg="addSld delSld modSld">
      <pc:chgData name="Linas Bevainis" userId="S::linas.bevainis@gf.vu.lt::87a035b5-74c2-46b9-a178-1ac0db4102df" providerId="AD" clId="Web-{C93999D0-6E15-4C52-8161-95A8075E8B76}" dt="2021-03-15T12:12:00.525" v="629" actId="1076"/>
      <pc:docMkLst>
        <pc:docMk/>
      </pc:docMkLst>
      <pc:sldChg chg="addSp delSp modSp mod setBg setClrOvrMap">
        <pc:chgData name="Linas Bevainis" userId="S::linas.bevainis@gf.vu.lt::87a035b5-74c2-46b9-a178-1ac0db4102df" providerId="AD" clId="Web-{C93999D0-6E15-4C52-8161-95A8075E8B76}" dt="2021-03-15T11:50:36.715" v="429" actId="1076"/>
        <pc:sldMkLst>
          <pc:docMk/>
          <pc:sldMk cId="2745667200" sldId="301"/>
        </pc:sldMkLst>
        <pc:spChg chg="mod ord">
          <ac:chgData name="Linas Bevainis" userId="S::linas.bevainis@gf.vu.lt::87a035b5-74c2-46b9-a178-1ac0db4102df" providerId="AD" clId="Web-{C93999D0-6E15-4C52-8161-95A8075E8B76}" dt="2021-03-15T11:50:36.715" v="429" actId="1076"/>
          <ac:spMkLst>
            <pc:docMk/>
            <pc:sldMk cId="2745667200" sldId="301"/>
            <ac:spMk id="7" creationId="{E15A940B-E064-4757-8833-BBB14519E05C}"/>
          </ac:spMkLst>
        </pc:spChg>
        <pc:spChg chg="add">
          <ac:chgData name="Linas Bevainis" userId="S::linas.bevainis@gf.vu.lt::87a035b5-74c2-46b9-a178-1ac0db4102df" providerId="AD" clId="Web-{C93999D0-6E15-4C52-8161-95A8075E8B76}" dt="2021-03-15T11:49:29.854" v="422"/>
          <ac:spMkLst>
            <pc:docMk/>
            <pc:sldMk cId="2745667200" sldId="301"/>
            <ac:spMk id="9" creationId="{C1DD1A8A-57D5-4A81-AD04-532B043C5611}"/>
          </ac:spMkLst>
        </pc:spChg>
        <pc:spChg chg="add">
          <ac:chgData name="Linas Bevainis" userId="S::linas.bevainis@gf.vu.lt::87a035b5-74c2-46b9-a178-1ac0db4102df" providerId="AD" clId="Web-{C93999D0-6E15-4C52-8161-95A8075E8B76}" dt="2021-03-15T11:49:29.854" v="422"/>
          <ac:spMkLst>
            <pc:docMk/>
            <pc:sldMk cId="2745667200" sldId="301"/>
            <ac:spMk id="10" creationId="{007891EC-4501-44ED-A8C8-B11B6DB767AB}"/>
          </ac:spMkLst>
        </pc:spChg>
        <pc:spChg chg="add del">
          <ac:chgData name="Linas Bevainis" userId="S::linas.bevainis@gf.vu.lt::87a035b5-74c2-46b9-a178-1ac0db4102df" providerId="AD" clId="Web-{C93999D0-6E15-4C52-8161-95A8075E8B76}" dt="2021-03-15T11:49:20.572" v="419"/>
          <ac:spMkLst>
            <pc:docMk/>
            <pc:sldMk cId="2745667200" sldId="301"/>
            <ac:spMk id="12" creationId="{37C89E4B-3C9F-44B9-8B86-D9E3D112D8EC}"/>
          </ac:spMkLst>
        </pc:spChg>
        <pc:picChg chg="add mod">
          <ac:chgData name="Linas Bevainis" userId="S::linas.bevainis@gf.vu.lt::87a035b5-74c2-46b9-a178-1ac0db4102df" providerId="AD" clId="Web-{C93999D0-6E15-4C52-8161-95A8075E8B76}" dt="2021-03-15T11:49:29.854" v="422"/>
          <ac:picMkLst>
            <pc:docMk/>
            <pc:sldMk cId="2745667200" sldId="301"/>
            <ac:picMk id="2" creationId="{64BEEBAB-29FD-4960-9748-20D0CACB28FD}"/>
          </ac:picMkLst>
        </pc:picChg>
        <pc:picChg chg="del">
          <ac:chgData name="Linas Bevainis" userId="S::linas.bevainis@gf.vu.lt::87a035b5-74c2-46b9-a178-1ac0db4102df" providerId="AD" clId="Web-{C93999D0-6E15-4C52-8161-95A8075E8B76}" dt="2021-03-15T11:48:17.040" v="416"/>
          <ac:picMkLst>
            <pc:docMk/>
            <pc:sldMk cId="2745667200" sldId="301"/>
            <ac:picMk id="3" creationId="{D438DE41-2A53-4054-8D3D-FFB021E91635}"/>
          </ac:picMkLst>
        </pc:picChg>
        <pc:cxnChg chg="add del">
          <ac:chgData name="Linas Bevainis" userId="S::linas.bevainis@gf.vu.lt::87a035b5-74c2-46b9-a178-1ac0db4102df" providerId="AD" clId="Web-{C93999D0-6E15-4C52-8161-95A8075E8B76}" dt="2021-03-15T11:49:20.572" v="419"/>
          <ac:cxnSpMkLst>
            <pc:docMk/>
            <pc:sldMk cId="2745667200" sldId="301"/>
            <ac:cxnSpMk id="14" creationId="{AA2EAA10-076F-46BD-8F0F-B9A2FB77A85C}"/>
          </ac:cxnSpMkLst>
        </pc:cxnChg>
        <pc:cxnChg chg="add del">
          <ac:chgData name="Linas Bevainis" userId="S::linas.bevainis@gf.vu.lt::87a035b5-74c2-46b9-a178-1ac0db4102df" providerId="AD" clId="Web-{C93999D0-6E15-4C52-8161-95A8075E8B76}" dt="2021-03-15T11:49:20.572" v="419"/>
          <ac:cxnSpMkLst>
            <pc:docMk/>
            <pc:sldMk cId="2745667200" sldId="301"/>
            <ac:cxnSpMk id="16" creationId="{D891E407-403B-4764-86C9-33A56D3BCAA3}"/>
          </ac:cxnSpMkLst>
        </pc:cxnChg>
      </pc:sldChg>
      <pc:sldChg chg="addSp delSp modSp">
        <pc:chgData name="Linas Bevainis" userId="S::linas.bevainis@gf.vu.lt::87a035b5-74c2-46b9-a178-1ac0db4102df" providerId="AD" clId="Web-{C93999D0-6E15-4C52-8161-95A8075E8B76}" dt="2021-03-15T12:10:51.867" v="621" actId="1076"/>
        <pc:sldMkLst>
          <pc:docMk/>
          <pc:sldMk cId="875045728" sldId="302"/>
        </pc:sldMkLst>
        <pc:spChg chg="mod">
          <ac:chgData name="Linas Bevainis" userId="S::linas.bevainis@gf.vu.lt::87a035b5-74c2-46b9-a178-1ac0db4102df" providerId="AD" clId="Web-{C93999D0-6E15-4C52-8161-95A8075E8B76}" dt="2021-03-15T10:21:23.447" v="101" actId="1076"/>
          <ac:spMkLst>
            <pc:docMk/>
            <pc:sldMk cId="875045728" sldId="302"/>
            <ac:spMk id="2" creationId="{85D03E4E-80D2-47A2-BA07-A3B4B09F0D82}"/>
          </ac:spMkLst>
        </pc:spChg>
        <pc:spChg chg="mod">
          <ac:chgData name="Linas Bevainis" userId="S::linas.bevainis@gf.vu.lt::87a035b5-74c2-46b9-a178-1ac0db4102df" providerId="AD" clId="Web-{C93999D0-6E15-4C52-8161-95A8075E8B76}" dt="2021-03-15T12:10:51.867" v="621" actId="1076"/>
          <ac:spMkLst>
            <pc:docMk/>
            <pc:sldMk cId="875045728" sldId="302"/>
            <ac:spMk id="3" creationId="{51726AFB-17AC-45B7-A97F-C62F37DCB42F}"/>
          </ac:spMkLst>
        </pc:spChg>
        <pc:spChg chg="mod">
          <ac:chgData name="Linas Bevainis" userId="S::linas.bevainis@gf.vu.lt::87a035b5-74c2-46b9-a178-1ac0db4102df" providerId="AD" clId="Web-{C93999D0-6E15-4C52-8161-95A8075E8B76}" dt="2021-03-15T10:34:03.650" v="341" actId="1076"/>
          <ac:spMkLst>
            <pc:docMk/>
            <pc:sldMk cId="875045728" sldId="302"/>
            <ac:spMk id="4" creationId="{EE876B89-419A-45BB-B80B-B8289ECC66F5}"/>
          </ac:spMkLst>
        </pc:spChg>
        <pc:spChg chg="mod">
          <ac:chgData name="Linas Bevainis" userId="S::linas.bevainis@gf.vu.lt::87a035b5-74c2-46b9-a178-1ac0db4102df" providerId="AD" clId="Web-{C93999D0-6E15-4C52-8161-95A8075E8B76}" dt="2021-03-15T10:25:09.842" v="153" actId="1076"/>
          <ac:spMkLst>
            <pc:docMk/>
            <pc:sldMk cId="875045728" sldId="302"/>
            <ac:spMk id="5" creationId="{6B75EE43-E70E-41EA-9339-BA03DC0094B5}"/>
          </ac:spMkLst>
        </pc:spChg>
        <pc:spChg chg="add del mod">
          <ac:chgData name="Linas Bevainis" userId="S::linas.bevainis@gf.vu.lt::87a035b5-74c2-46b9-a178-1ac0db4102df" providerId="AD" clId="Web-{C93999D0-6E15-4C52-8161-95A8075E8B76}" dt="2021-03-15T12:02:43.794" v="515"/>
          <ac:spMkLst>
            <pc:docMk/>
            <pc:sldMk cId="875045728" sldId="302"/>
            <ac:spMk id="7" creationId="{F0C77E35-F79E-46AF-87A7-5EE6B11E302A}"/>
          </ac:spMkLst>
        </pc:spChg>
        <pc:picChg chg="add mod">
          <ac:chgData name="Linas Bevainis" userId="S::linas.bevainis@gf.vu.lt::87a035b5-74c2-46b9-a178-1ac0db4102df" providerId="AD" clId="Web-{C93999D0-6E15-4C52-8161-95A8075E8B76}" dt="2021-03-15T10:25:01.607" v="151" actId="1076"/>
          <ac:picMkLst>
            <pc:docMk/>
            <pc:sldMk cId="875045728" sldId="302"/>
            <ac:picMk id="6" creationId="{AE7207D0-752C-4191-BAF8-5B6350186AAF}"/>
          </ac:picMkLst>
        </pc:picChg>
        <pc:picChg chg="add del mod">
          <ac:chgData name="Linas Bevainis" userId="S::linas.bevainis@gf.vu.lt::87a035b5-74c2-46b9-a178-1ac0db4102df" providerId="AD" clId="Web-{C93999D0-6E15-4C52-8161-95A8075E8B76}" dt="2021-03-15T10:08:11.103" v="42"/>
          <ac:picMkLst>
            <pc:docMk/>
            <pc:sldMk cId="875045728" sldId="302"/>
            <ac:picMk id="8" creationId="{BDB34518-21D4-490D-BC49-108B0B234509}"/>
          </ac:picMkLst>
        </pc:picChg>
      </pc:sldChg>
      <pc:sldChg chg="addSp delSp modSp new del">
        <pc:chgData name="Linas Bevainis" userId="S::linas.bevainis@gf.vu.lt::87a035b5-74c2-46b9-a178-1ac0db4102df" providerId="AD" clId="Web-{C93999D0-6E15-4C52-8161-95A8075E8B76}" dt="2021-03-15T12:02:40.731" v="513"/>
        <pc:sldMkLst>
          <pc:docMk/>
          <pc:sldMk cId="4043336882" sldId="315"/>
        </pc:sldMkLst>
        <pc:spChg chg="add del">
          <ac:chgData name="Linas Bevainis" userId="S::linas.bevainis@gf.vu.lt::87a035b5-74c2-46b9-a178-1ac0db4102df" providerId="AD" clId="Web-{C93999D0-6E15-4C52-8161-95A8075E8B76}" dt="2021-03-15T12:02:33.590" v="511"/>
          <ac:spMkLst>
            <pc:docMk/>
            <pc:sldMk cId="4043336882" sldId="315"/>
            <ac:spMk id="2" creationId="{118E8A36-B8C3-4428-98E2-55662F65C6DF}"/>
          </ac:spMkLst>
        </pc:spChg>
        <pc:spChg chg="add del mod">
          <ac:chgData name="Linas Bevainis" userId="S::linas.bevainis@gf.vu.lt::87a035b5-74c2-46b9-a178-1ac0db4102df" providerId="AD" clId="Web-{C93999D0-6E15-4C52-8161-95A8075E8B76}" dt="2021-03-15T12:02:36.715" v="512"/>
          <ac:spMkLst>
            <pc:docMk/>
            <pc:sldMk cId="4043336882" sldId="315"/>
            <ac:spMk id="3" creationId="{054269B4-8511-40AA-BDB6-37F8AAC8BCC8}"/>
          </ac:spMkLst>
        </pc:spChg>
        <pc:spChg chg="add del mod">
          <ac:chgData name="Linas Bevainis" userId="S::linas.bevainis@gf.vu.lt::87a035b5-74c2-46b9-a178-1ac0db4102df" providerId="AD" clId="Web-{C93999D0-6E15-4C52-8161-95A8075E8B76}" dt="2021-03-15T12:02:31.825" v="510"/>
          <ac:spMkLst>
            <pc:docMk/>
            <pc:sldMk cId="4043336882" sldId="315"/>
            <ac:spMk id="4" creationId="{6F761261-223B-4CB0-A41A-66D540B1DA1C}"/>
          </ac:spMkLst>
        </pc:spChg>
      </pc:sldChg>
      <pc:sldChg chg="addSp delSp modSp new add del mod setBg setClrOvrMap">
        <pc:chgData name="Linas Bevainis" userId="S::linas.bevainis@gf.vu.lt::87a035b5-74c2-46b9-a178-1ac0db4102df" providerId="AD" clId="Web-{C93999D0-6E15-4C52-8161-95A8075E8B76}" dt="2021-03-15T12:07:57.473" v="580" actId="1076"/>
        <pc:sldMkLst>
          <pc:docMk/>
          <pc:sldMk cId="4122152373" sldId="315"/>
        </pc:sldMkLst>
        <pc:spChg chg="del">
          <ac:chgData name="Linas Bevainis" userId="S::linas.bevainis@gf.vu.lt::87a035b5-74c2-46b9-a178-1ac0db4102df" providerId="AD" clId="Web-{C93999D0-6E15-4C52-8161-95A8075E8B76}" dt="2021-03-15T10:02:41.893" v="8"/>
          <ac:spMkLst>
            <pc:docMk/>
            <pc:sldMk cId="4122152373" sldId="315"/>
            <ac:spMk id="2" creationId="{C3DC9768-B691-4A01-BF79-D70F8454B294}"/>
          </ac:spMkLst>
        </pc:spChg>
        <pc:spChg chg="add mod">
          <ac:chgData name="Linas Bevainis" userId="S::linas.bevainis@gf.vu.lt::87a035b5-74c2-46b9-a178-1ac0db4102df" providerId="AD" clId="Web-{C93999D0-6E15-4C52-8161-95A8075E8B76}" dt="2021-03-15T12:00:36.885" v="492"/>
          <ac:spMkLst>
            <pc:docMk/>
            <pc:sldMk cId="4122152373" sldId="315"/>
            <ac:spMk id="3" creationId="{67FF109E-89AC-487F-814C-26E372538D55}"/>
          </ac:spMkLst>
        </pc:spChg>
        <pc:spChg chg="del">
          <ac:chgData name="Linas Bevainis" userId="S::linas.bevainis@gf.vu.lt::87a035b5-74c2-46b9-a178-1ac0db4102df" providerId="AD" clId="Web-{C93999D0-6E15-4C52-8161-95A8075E8B76}" dt="2021-03-15T10:02:43.034" v="9"/>
          <ac:spMkLst>
            <pc:docMk/>
            <pc:sldMk cId="4122152373" sldId="315"/>
            <ac:spMk id="3" creationId="{8AEBEBE0-76A2-483B-AD64-E4D2E1F17CFD}"/>
          </ac:spMkLst>
        </pc:spChg>
        <pc:spChg chg="add del">
          <ac:chgData name="Linas Bevainis" userId="S::linas.bevainis@gf.vu.lt::87a035b5-74c2-46b9-a178-1ac0db4102df" providerId="AD" clId="Web-{C93999D0-6E15-4C52-8161-95A8075E8B76}" dt="2021-03-15T10:03:20.363" v="15"/>
          <ac:spMkLst>
            <pc:docMk/>
            <pc:sldMk cId="4122152373" sldId="315"/>
            <ac:spMk id="6" creationId="{42A4FC2C-047E-45A5-965D-8E1E3BF09BC6}"/>
          </ac:spMkLst>
        </pc:spChg>
        <pc:spChg chg="add del">
          <ac:chgData name="Linas Bevainis" userId="S::linas.bevainis@gf.vu.lt::87a035b5-74c2-46b9-a178-1ac0db4102df" providerId="AD" clId="Web-{C93999D0-6E15-4C52-8161-95A8075E8B76}" dt="2021-03-15T10:03:30.128" v="17"/>
          <ac:spMkLst>
            <pc:docMk/>
            <pc:sldMk cId="4122152373" sldId="315"/>
            <ac:spMk id="7" creationId="{A2509F26-B5DC-4BA7-B476-4CB044237A2E}"/>
          </ac:spMkLst>
        </pc:spChg>
        <pc:spChg chg="add del">
          <ac:chgData name="Linas Bevainis" userId="S::linas.bevainis@gf.vu.lt::87a035b5-74c2-46b9-a178-1ac0db4102df" providerId="AD" clId="Web-{C93999D0-6E15-4C52-8161-95A8075E8B76}" dt="2021-03-15T10:03:30.128" v="17"/>
          <ac:spMkLst>
            <pc:docMk/>
            <pc:sldMk cId="4122152373" sldId="315"/>
            <ac:spMk id="8" creationId="{DB103EB1-B135-4526-B883-33228FC27FF1}"/>
          </ac:spMkLst>
        </pc:spChg>
        <pc:spChg chg="add del">
          <ac:chgData name="Linas Bevainis" userId="S::linas.bevainis@gf.vu.lt::87a035b5-74c2-46b9-a178-1ac0db4102df" providerId="AD" clId="Web-{C93999D0-6E15-4C52-8161-95A8075E8B76}" dt="2021-03-15T10:03:17.659" v="13"/>
          <ac:spMkLst>
            <pc:docMk/>
            <pc:sldMk cId="4122152373" sldId="315"/>
            <ac:spMk id="9" creationId="{76C9B752-504F-4803-92CD-5373B8220C2C}"/>
          </ac:spMkLst>
        </pc:spChg>
        <pc:spChg chg="add del">
          <ac:chgData name="Linas Bevainis" userId="S::linas.bevainis@gf.vu.lt::87a035b5-74c2-46b9-a178-1ac0db4102df" providerId="AD" clId="Web-{C93999D0-6E15-4C52-8161-95A8075E8B76}" dt="2021-03-15T10:03:17.659" v="13"/>
          <ac:spMkLst>
            <pc:docMk/>
            <pc:sldMk cId="4122152373" sldId="315"/>
            <ac:spMk id="11" creationId="{A5C2A117-93B7-4C54-9DCE-BDD4A5A05B6D}"/>
          </ac:spMkLst>
        </pc:spChg>
        <pc:spChg chg="add del">
          <ac:chgData name="Linas Bevainis" userId="S::linas.bevainis@gf.vu.lt::87a035b5-74c2-46b9-a178-1ac0db4102df" providerId="AD" clId="Web-{C93999D0-6E15-4C52-8161-95A8075E8B76}" dt="2021-03-15T11:57:26.302" v="471"/>
          <ac:spMkLst>
            <pc:docMk/>
            <pc:sldMk cId="4122152373" sldId="315"/>
            <ac:spMk id="12" creationId="{3634A21A-3D5D-4DFA-99F4-16A031986540}"/>
          </ac:spMkLst>
        </pc:spChg>
        <pc:spChg chg="add del">
          <ac:chgData name="Linas Bevainis" userId="S::linas.bevainis@gf.vu.lt::87a035b5-74c2-46b9-a178-1ac0db4102df" providerId="AD" clId="Web-{C93999D0-6E15-4C52-8161-95A8075E8B76}" dt="2021-03-15T10:03:17.659" v="13"/>
          <ac:spMkLst>
            <pc:docMk/>
            <pc:sldMk cId="4122152373" sldId="315"/>
            <ac:spMk id="13" creationId="{C262B97F-B393-4C41-A3C9-DD240F982861}"/>
          </ac:spMkLst>
        </pc:spChg>
        <pc:spChg chg="add del">
          <ac:chgData name="Linas Bevainis" userId="S::linas.bevainis@gf.vu.lt::87a035b5-74c2-46b9-a178-1ac0db4102df" providerId="AD" clId="Web-{C93999D0-6E15-4C52-8161-95A8075E8B76}" dt="2021-03-15T12:00:13.618" v="485"/>
          <ac:spMkLst>
            <pc:docMk/>
            <pc:sldMk cId="4122152373" sldId="315"/>
            <ac:spMk id="14" creationId="{928F64C6-FE22-4FC1-A763-DFCC514811BD}"/>
          </ac:spMkLst>
        </pc:spChg>
        <pc:spChg chg="add del">
          <ac:chgData name="Linas Bevainis" userId="S::linas.bevainis@gf.vu.lt::87a035b5-74c2-46b9-a178-1ac0db4102df" providerId="AD" clId="Web-{C93999D0-6E15-4C52-8161-95A8075E8B76}" dt="2021-03-15T12:00:36.885" v="492"/>
          <ac:spMkLst>
            <pc:docMk/>
            <pc:sldMk cId="4122152373" sldId="315"/>
            <ac:spMk id="15" creationId="{F6E384F5-137A-40B1-97F0-694CC6ECD59C}"/>
          </ac:spMkLst>
        </pc:spChg>
        <pc:spChg chg="add del">
          <ac:chgData name="Linas Bevainis" userId="S::linas.bevainis@gf.vu.lt::87a035b5-74c2-46b9-a178-1ac0db4102df" providerId="AD" clId="Web-{C93999D0-6E15-4C52-8161-95A8075E8B76}" dt="2021-03-15T12:00:36.885" v="492"/>
          <ac:spMkLst>
            <pc:docMk/>
            <pc:sldMk cId="4122152373" sldId="315"/>
            <ac:spMk id="17" creationId="{9DBC4630-03DA-474F-BBCB-BA3AE6B317A4}"/>
          </ac:spMkLst>
        </pc:spChg>
        <pc:spChg chg="add del">
          <ac:chgData name="Linas Bevainis" userId="S::linas.bevainis@gf.vu.lt::87a035b5-74c2-46b9-a178-1ac0db4102df" providerId="AD" clId="Web-{C93999D0-6E15-4C52-8161-95A8075E8B76}" dt="2021-03-15T12:00:36.885" v="492"/>
          <ac:spMkLst>
            <pc:docMk/>
            <pc:sldMk cId="4122152373" sldId="315"/>
            <ac:spMk id="19" creationId="{78418A25-6EAC-4140-BFE6-284E1925B5EE}"/>
          </ac:spMkLst>
        </pc:spChg>
        <pc:spChg chg="add del">
          <ac:chgData name="Linas Bevainis" userId="S::linas.bevainis@gf.vu.lt::87a035b5-74c2-46b9-a178-1ac0db4102df" providerId="AD" clId="Web-{C93999D0-6E15-4C52-8161-95A8075E8B76}" dt="2021-03-15T12:00:36.885" v="492"/>
          <ac:spMkLst>
            <pc:docMk/>
            <pc:sldMk cId="4122152373" sldId="315"/>
            <ac:spMk id="21" creationId="{C20267F5-D4E6-477A-A590-81F2ABD1B862}"/>
          </ac:spMkLst>
        </pc:spChg>
        <pc:spChg chg="add del">
          <ac:chgData name="Linas Bevainis" userId="S::linas.bevainis@gf.vu.lt::87a035b5-74c2-46b9-a178-1ac0db4102df" providerId="AD" clId="Web-{C93999D0-6E15-4C52-8161-95A8075E8B76}" dt="2021-03-15T12:00:36.885" v="492"/>
          <ac:spMkLst>
            <pc:docMk/>
            <pc:sldMk cId="4122152373" sldId="315"/>
            <ac:spMk id="23" creationId="{6B9D64DB-4D5C-4A91-B45F-F301E3174F9F}"/>
          </ac:spMkLst>
        </pc:spChg>
        <pc:spChg chg="add del">
          <ac:chgData name="Linas Bevainis" userId="S::linas.bevainis@gf.vu.lt::87a035b5-74c2-46b9-a178-1ac0db4102df" providerId="AD" clId="Web-{C93999D0-6E15-4C52-8161-95A8075E8B76}" dt="2021-03-15T12:00:36.885" v="492"/>
          <ac:spMkLst>
            <pc:docMk/>
            <pc:sldMk cId="4122152373" sldId="315"/>
            <ac:spMk id="25" creationId="{CB14CE1B-4BC5-4EF2-BE3D-05E4F580B3DB}"/>
          </ac:spMkLst>
        </pc:spChg>
        <pc:picChg chg="add del mod">
          <ac:chgData name="Linas Bevainis" userId="S::linas.bevainis@gf.vu.lt::87a035b5-74c2-46b9-a178-1ac0db4102df" providerId="AD" clId="Web-{C93999D0-6E15-4C52-8161-95A8075E8B76}" dt="2021-03-15T11:53:56" v="434"/>
          <ac:picMkLst>
            <pc:docMk/>
            <pc:sldMk cId="4122152373" sldId="315"/>
            <ac:picMk id="2" creationId="{F91183C0-0658-4873-9063-F533FD7A5928}"/>
          </ac:picMkLst>
        </pc:picChg>
        <pc:picChg chg="add mod ord">
          <ac:chgData name="Linas Bevainis" userId="S::linas.bevainis@gf.vu.lt::87a035b5-74c2-46b9-a178-1ac0db4102df" providerId="AD" clId="Web-{C93999D0-6E15-4C52-8161-95A8075E8B76}" dt="2021-03-15T12:00:47.182" v="495" actId="1076"/>
          <ac:picMkLst>
            <pc:docMk/>
            <pc:sldMk cId="4122152373" sldId="315"/>
            <ac:picMk id="4" creationId="{9BE69AC6-7F7A-49C8-8074-364D4A742EEC}"/>
          </ac:picMkLst>
        </pc:picChg>
        <pc:picChg chg="add mod ord">
          <ac:chgData name="Linas Bevainis" userId="S::linas.bevainis@gf.vu.lt::87a035b5-74c2-46b9-a178-1ac0db4102df" providerId="AD" clId="Web-{C93999D0-6E15-4C52-8161-95A8075E8B76}" dt="2021-03-15T12:07:16.113" v="558" actId="1076"/>
          <ac:picMkLst>
            <pc:docMk/>
            <pc:sldMk cId="4122152373" sldId="315"/>
            <ac:picMk id="5" creationId="{AE732D08-5836-42FA-982D-1D80E180F3F2}"/>
          </ac:picMkLst>
        </pc:picChg>
        <pc:picChg chg="add del mod">
          <ac:chgData name="Linas Bevainis" userId="S::linas.bevainis@gf.vu.lt::87a035b5-74c2-46b9-a178-1ac0db4102df" providerId="AD" clId="Web-{C93999D0-6E15-4C52-8161-95A8075E8B76}" dt="2021-03-15T11:55:07.752" v="449"/>
          <ac:picMkLst>
            <pc:docMk/>
            <pc:sldMk cId="4122152373" sldId="315"/>
            <ac:picMk id="6" creationId="{86ABC6E4-408D-4169-AAC5-F10F65EE6C2F}"/>
          </ac:picMkLst>
        </pc:picChg>
        <pc:picChg chg="add mod ord">
          <ac:chgData name="Linas Bevainis" userId="S::linas.bevainis@gf.vu.lt::87a035b5-74c2-46b9-a178-1ac0db4102df" providerId="AD" clId="Web-{C93999D0-6E15-4C52-8161-95A8075E8B76}" dt="2021-03-15T12:07:57.473" v="580" actId="1076"/>
          <ac:picMkLst>
            <pc:docMk/>
            <pc:sldMk cId="4122152373" sldId="315"/>
            <ac:picMk id="7" creationId="{10E5B84B-29EF-4EC7-B68A-DB3B3962F1CB}"/>
          </ac:picMkLst>
        </pc:picChg>
        <pc:picChg chg="add mod ord">
          <ac:chgData name="Linas Bevainis" userId="S::linas.bevainis@gf.vu.lt::87a035b5-74c2-46b9-a178-1ac0db4102df" providerId="AD" clId="Web-{C93999D0-6E15-4C52-8161-95A8075E8B76}" dt="2021-03-15T12:07:49.035" v="575" actId="1076"/>
          <ac:picMkLst>
            <pc:docMk/>
            <pc:sldMk cId="4122152373" sldId="315"/>
            <ac:picMk id="8" creationId="{136589F7-38C2-4D13-81EB-EF6315D84613}"/>
          </ac:picMkLst>
        </pc:picChg>
        <pc:picChg chg="add mod ord">
          <ac:chgData name="Linas Bevainis" userId="S::linas.bevainis@gf.vu.lt::87a035b5-74c2-46b9-a178-1ac0db4102df" providerId="AD" clId="Web-{C93999D0-6E15-4C52-8161-95A8075E8B76}" dt="2021-03-15T12:07:56.160" v="579" actId="1076"/>
          <ac:picMkLst>
            <pc:docMk/>
            <pc:sldMk cId="4122152373" sldId="315"/>
            <ac:picMk id="9" creationId="{15F312EB-81D8-4FFF-AEC8-55881C7F683C}"/>
          </ac:picMkLst>
        </pc:picChg>
        <pc:picChg chg="add del mod">
          <ac:chgData name="Linas Bevainis" userId="S::linas.bevainis@gf.vu.lt::87a035b5-74c2-46b9-a178-1ac0db4102df" providerId="AD" clId="Web-{C93999D0-6E15-4C52-8161-95A8075E8B76}" dt="2021-03-15T10:43:54.208" v="414"/>
          <ac:picMkLst>
            <pc:docMk/>
            <pc:sldMk cId="4122152373" sldId="315"/>
            <ac:picMk id="10" creationId="{343886BC-DEAA-4023-8552-26760298204A}"/>
          </ac:picMkLst>
        </pc:picChg>
        <pc:picChg chg="add mod ord">
          <ac:chgData name="Linas Bevainis" userId="S::linas.bevainis@gf.vu.lt::87a035b5-74c2-46b9-a178-1ac0db4102df" providerId="AD" clId="Web-{C93999D0-6E15-4C52-8161-95A8075E8B76}" dt="2021-03-15T12:07:47.394" v="574" actId="1076"/>
          <ac:picMkLst>
            <pc:docMk/>
            <pc:sldMk cId="4122152373" sldId="315"/>
            <ac:picMk id="10" creationId="{EEFB5DBB-2919-4405-9906-145BC758A9E2}"/>
          </ac:picMkLst>
        </pc:picChg>
        <pc:picChg chg="add del mod">
          <ac:chgData name="Linas Bevainis" userId="S::linas.bevainis@gf.vu.lt::87a035b5-74c2-46b9-a178-1ac0db4102df" providerId="AD" clId="Web-{C93999D0-6E15-4C52-8161-95A8075E8B76}" dt="2021-03-15T12:00:06.353" v="484"/>
          <ac:picMkLst>
            <pc:docMk/>
            <pc:sldMk cId="4122152373" sldId="315"/>
            <ac:picMk id="11" creationId="{724D8D34-F883-4424-AB74-992259CEE898}"/>
          </ac:picMkLst>
        </pc:picChg>
        <pc:picChg chg="add mod">
          <ac:chgData name="Linas Bevainis" userId="S::linas.bevainis@gf.vu.lt::87a035b5-74c2-46b9-a178-1ac0db4102df" providerId="AD" clId="Web-{C93999D0-6E15-4C52-8161-95A8075E8B76}" dt="2021-03-15T12:07:14.972" v="557" actId="1076"/>
          <ac:picMkLst>
            <pc:docMk/>
            <pc:sldMk cId="4122152373" sldId="315"/>
            <ac:picMk id="13" creationId="{A6931B46-D073-4B35-AAFE-206250A60DD9}"/>
          </ac:picMkLst>
        </pc:picChg>
        <pc:picChg chg="add mod">
          <ac:chgData name="Linas Bevainis" userId="S::linas.bevainis@gf.vu.lt::87a035b5-74c2-46b9-a178-1ac0db4102df" providerId="AD" clId="Web-{C93999D0-6E15-4C52-8161-95A8075E8B76}" dt="2021-03-15T12:07:53.176" v="577" actId="1076"/>
          <ac:picMkLst>
            <pc:docMk/>
            <pc:sldMk cId="4122152373" sldId="315"/>
            <ac:picMk id="18" creationId="{B8C52579-E257-4C07-8EC2-A6A0E0A6744F}"/>
          </ac:picMkLst>
        </pc:picChg>
        <pc:picChg chg="add mod">
          <ac:chgData name="Linas Bevainis" userId="S::linas.bevainis@gf.vu.lt::87a035b5-74c2-46b9-a178-1ac0db4102df" providerId="AD" clId="Web-{C93999D0-6E15-4C52-8161-95A8075E8B76}" dt="2021-03-15T12:07:33.644" v="566" actId="1076"/>
          <ac:picMkLst>
            <pc:docMk/>
            <pc:sldMk cId="4122152373" sldId="315"/>
            <ac:picMk id="20" creationId="{EF2FD1E7-54B8-4FE9-AB32-96F5870518D4}"/>
          </ac:picMkLst>
        </pc:picChg>
        <pc:cxnChg chg="add del">
          <ac:chgData name="Linas Bevainis" userId="S::linas.bevainis@gf.vu.lt::87a035b5-74c2-46b9-a178-1ac0db4102df" providerId="AD" clId="Web-{C93999D0-6E15-4C52-8161-95A8075E8B76}" dt="2021-03-15T12:00:13.618" v="485"/>
          <ac:cxnSpMkLst>
            <pc:docMk/>
            <pc:sldMk cId="4122152373" sldId="315"/>
            <ac:cxnSpMk id="16" creationId="{5C34627B-48E6-4F4D-B843-97717A86B490}"/>
          </ac:cxnSpMkLst>
        </pc:cxnChg>
      </pc:sldChg>
      <pc:sldChg chg="addSp delSp modSp new">
        <pc:chgData name="Linas Bevainis" userId="S::linas.bevainis@gf.vu.lt::87a035b5-74c2-46b9-a178-1ac0db4102df" providerId="AD" clId="Web-{C93999D0-6E15-4C52-8161-95A8075E8B76}" dt="2021-03-15T12:12:00.525" v="629" actId="1076"/>
        <pc:sldMkLst>
          <pc:docMk/>
          <pc:sldMk cId="861491783" sldId="316"/>
        </pc:sldMkLst>
        <pc:spChg chg="del">
          <ac:chgData name="Linas Bevainis" userId="S::linas.bevainis@gf.vu.lt::87a035b5-74c2-46b9-a178-1ac0db4102df" providerId="AD" clId="Web-{C93999D0-6E15-4C52-8161-95A8075E8B76}" dt="2021-03-15T12:08:22.739" v="584"/>
          <ac:spMkLst>
            <pc:docMk/>
            <pc:sldMk cId="861491783" sldId="316"/>
            <ac:spMk id="2" creationId="{9A6E46C2-3F48-47EB-A541-8C57854B4889}"/>
          </ac:spMkLst>
        </pc:spChg>
        <pc:spChg chg="del">
          <ac:chgData name="Linas Bevainis" userId="S::linas.bevainis@gf.vu.lt::87a035b5-74c2-46b9-a178-1ac0db4102df" providerId="AD" clId="Web-{C93999D0-6E15-4C52-8161-95A8075E8B76}" dt="2021-03-15T12:08:21.958" v="583"/>
          <ac:spMkLst>
            <pc:docMk/>
            <pc:sldMk cId="861491783" sldId="316"/>
            <ac:spMk id="3" creationId="{93E667D8-42ED-4B6E-BE17-9FACA82ADF92}"/>
          </ac:spMkLst>
        </pc:spChg>
        <pc:spChg chg="add mod">
          <ac:chgData name="Linas Bevainis" userId="S::linas.bevainis@gf.vu.lt::87a035b5-74c2-46b9-a178-1ac0db4102df" providerId="AD" clId="Web-{C93999D0-6E15-4C52-8161-95A8075E8B76}" dt="2021-03-15T12:12:00.525" v="629" actId="1076"/>
          <ac:spMkLst>
            <pc:docMk/>
            <pc:sldMk cId="861491783" sldId="316"/>
            <ac:spMk id="9" creationId="{20C16BD4-3D1B-406B-939A-8D9BD4E6358A}"/>
          </ac:spMkLst>
        </pc:spChg>
        <pc:picChg chg="add mod">
          <ac:chgData name="Linas Bevainis" userId="S::linas.bevainis@gf.vu.lt::87a035b5-74c2-46b9-a178-1ac0db4102df" providerId="AD" clId="Web-{C93999D0-6E15-4C52-8161-95A8075E8B76}" dt="2021-03-15T12:09:39.241" v="614" actId="1076"/>
          <ac:picMkLst>
            <pc:docMk/>
            <pc:sldMk cId="861491783" sldId="316"/>
            <ac:picMk id="5" creationId="{CE0D36FC-4E62-48C9-BE73-1A38A4F1902E}"/>
          </ac:picMkLst>
        </pc:picChg>
        <pc:picChg chg="add mod">
          <ac:chgData name="Linas Bevainis" userId="S::linas.bevainis@gf.vu.lt::87a035b5-74c2-46b9-a178-1ac0db4102df" providerId="AD" clId="Web-{C93999D0-6E15-4C52-8161-95A8075E8B76}" dt="2021-03-15T12:09:41.366" v="615" actId="1076"/>
          <ac:picMkLst>
            <pc:docMk/>
            <pc:sldMk cId="861491783" sldId="316"/>
            <ac:picMk id="7" creationId="{8C77A649-046A-49AD-8D21-967055DEBE56}"/>
          </ac:picMkLst>
        </pc:picChg>
        <pc:picChg chg="add mod">
          <ac:chgData name="Linas Bevainis" userId="S::linas.bevainis@gf.vu.lt::87a035b5-74c2-46b9-a178-1ac0db4102df" providerId="AD" clId="Web-{C93999D0-6E15-4C52-8161-95A8075E8B76}" dt="2021-03-15T12:11:58.135" v="628" actId="1076"/>
          <ac:picMkLst>
            <pc:docMk/>
            <pc:sldMk cId="861491783" sldId="316"/>
            <ac:picMk id="11" creationId="{6836ADBE-22AC-429D-B39D-5796EDAB43DD}"/>
          </ac:picMkLst>
        </pc:picChg>
        <pc:picChg chg="add del">
          <ac:chgData name="Linas Bevainis" userId="S::linas.bevainis@gf.vu.lt::87a035b5-74c2-46b9-a178-1ac0db4102df" providerId="AD" clId="Web-{C93999D0-6E15-4C52-8161-95A8075E8B76}" dt="2021-03-15T12:08:40.943" v="598"/>
          <ac:picMkLst>
            <pc:docMk/>
            <pc:sldMk cId="861491783" sldId="316"/>
            <ac:picMk id="13" creationId="{29E02F54-5F96-465A-8ACF-BD8C3F0213F9}"/>
          </ac:picMkLst>
        </pc:picChg>
        <pc:picChg chg="add mod">
          <ac:chgData name="Linas Bevainis" userId="S::linas.bevainis@gf.vu.lt::87a035b5-74c2-46b9-a178-1ac0db4102df" providerId="AD" clId="Web-{C93999D0-6E15-4C52-8161-95A8075E8B76}" dt="2021-03-15T12:09:45.397" v="616" actId="1076"/>
          <ac:picMkLst>
            <pc:docMk/>
            <pc:sldMk cId="861491783" sldId="316"/>
            <ac:picMk id="15" creationId="{BB77C88C-497A-445E-BF68-72DDD166EFA8}"/>
          </ac:picMkLst>
        </pc:picChg>
        <pc:picChg chg="add mod">
          <ac:chgData name="Linas Bevainis" userId="S::linas.bevainis@gf.vu.lt::87a035b5-74c2-46b9-a178-1ac0db4102df" providerId="AD" clId="Web-{C93999D0-6E15-4C52-8161-95A8075E8B76}" dt="2021-03-15T12:11:56.166" v="627" actId="1076"/>
          <ac:picMkLst>
            <pc:docMk/>
            <pc:sldMk cId="861491783" sldId="316"/>
            <ac:picMk id="17" creationId="{048D1EBA-ABA9-4171-AB3F-73E4F6C7E90B}"/>
          </ac:picMkLst>
        </pc:picChg>
        <pc:picChg chg="add mod">
          <ac:chgData name="Linas Bevainis" userId="S::linas.bevainis@gf.vu.lt::87a035b5-74c2-46b9-a178-1ac0db4102df" providerId="AD" clId="Web-{C93999D0-6E15-4C52-8161-95A8075E8B76}" dt="2021-03-15T12:11:47.275" v="624" actId="1076"/>
          <ac:picMkLst>
            <pc:docMk/>
            <pc:sldMk cId="861491783" sldId="316"/>
            <ac:picMk id="19" creationId="{DB5AFD1F-F0E0-4496-98AA-8917E3FB5396}"/>
          </ac:picMkLst>
        </pc:picChg>
        <pc:picChg chg="add mod">
          <ac:chgData name="Linas Bevainis" userId="S::linas.bevainis@gf.vu.lt::87a035b5-74c2-46b9-a178-1ac0db4102df" providerId="AD" clId="Web-{C93999D0-6E15-4C52-8161-95A8075E8B76}" dt="2021-03-15T12:09:56.429" v="617" actId="14100"/>
          <ac:picMkLst>
            <pc:docMk/>
            <pc:sldMk cId="861491783" sldId="316"/>
            <ac:picMk id="21" creationId="{263365DB-01BC-43B1-A429-8596B8A79513}"/>
          </ac:picMkLst>
        </pc:picChg>
        <pc:picChg chg="add mod">
          <ac:chgData name="Linas Bevainis" userId="S::linas.bevainis@gf.vu.lt::87a035b5-74c2-46b9-a178-1ac0db4102df" providerId="AD" clId="Web-{C93999D0-6E15-4C52-8161-95A8075E8B76}" dt="2021-03-15T12:09:23.600" v="610" actId="1076"/>
          <ac:picMkLst>
            <pc:docMk/>
            <pc:sldMk cId="861491783" sldId="316"/>
            <ac:picMk id="23" creationId="{266C8388-38D9-4918-B804-1DC56325530E}"/>
          </ac:picMkLst>
        </pc:picChg>
      </pc:sldChg>
      <pc:sldChg chg="addSp delSp modSp new del mod setBg">
        <pc:chgData name="Linas Bevainis" userId="S::linas.bevainis@gf.vu.lt::87a035b5-74c2-46b9-a178-1ac0db4102df" providerId="AD" clId="Web-{C93999D0-6E15-4C52-8161-95A8075E8B76}" dt="2021-03-15T12:08:15.301" v="581"/>
        <pc:sldMkLst>
          <pc:docMk/>
          <pc:sldMk cId="2058749049" sldId="316"/>
        </pc:sldMkLst>
        <pc:spChg chg="del">
          <ac:chgData name="Linas Bevainis" userId="S::linas.bevainis@gf.vu.lt::87a035b5-74c2-46b9-a178-1ac0db4102df" providerId="AD" clId="Web-{C93999D0-6E15-4C52-8161-95A8075E8B76}" dt="2021-03-15T12:02:54.278" v="518"/>
          <ac:spMkLst>
            <pc:docMk/>
            <pc:sldMk cId="2058749049" sldId="316"/>
            <ac:spMk id="2" creationId="{EDE3317B-7654-44E7-B855-6EE0FDF82500}"/>
          </ac:spMkLst>
        </pc:spChg>
        <pc:spChg chg="del">
          <ac:chgData name="Linas Bevainis" userId="S::linas.bevainis@gf.vu.lt::87a035b5-74c2-46b9-a178-1ac0db4102df" providerId="AD" clId="Web-{C93999D0-6E15-4C52-8161-95A8075E8B76}" dt="2021-03-15T12:02:55.528" v="519"/>
          <ac:spMkLst>
            <pc:docMk/>
            <pc:sldMk cId="2058749049" sldId="316"/>
            <ac:spMk id="3" creationId="{73A84323-3DB0-4C5C-95E7-1B4720C22827}"/>
          </ac:spMkLst>
        </pc:spChg>
        <pc:spChg chg="add del">
          <ac:chgData name="Linas Bevainis" userId="S::linas.bevainis@gf.vu.lt::87a035b5-74c2-46b9-a178-1ac0db4102df" providerId="AD" clId="Web-{C93999D0-6E15-4C52-8161-95A8075E8B76}" dt="2021-03-15T12:03:27.748" v="528"/>
          <ac:spMkLst>
            <pc:docMk/>
            <pc:sldMk cId="2058749049" sldId="316"/>
            <ac:spMk id="19" creationId="{A5B7D967-AC6D-4B24-B343-E6E62350730D}"/>
          </ac:spMkLst>
        </pc:spChg>
        <pc:spChg chg="add del">
          <ac:chgData name="Linas Bevainis" userId="S::linas.bevainis@gf.vu.lt::87a035b5-74c2-46b9-a178-1ac0db4102df" providerId="AD" clId="Web-{C93999D0-6E15-4C52-8161-95A8075E8B76}" dt="2021-03-15T12:05:35.345" v="550"/>
          <ac:spMkLst>
            <pc:docMk/>
            <pc:sldMk cId="2058749049" sldId="316"/>
            <ac:spMk id="20" creationId="{86FF76B9-219D-4469-AF87-0236D29032F1}"/>
          </ac:spMkLst>
        </pc:spChg>
        <pc:spChg chg="add del mod">
          <ac:chgData name="Linas Bevainis" userId="S::linas.bevainis@gf.vu.lt::87a035b5-74c2-46b9-a178-1ac0db4102df" providerId="AD" clId="Web-{C93999D0-6E15-4C52-8161-95A8075E8B76}" dt="2021-03-15T12:03:39.764" v="531"/>
          <ac:spMkLst>
            <pc:docMk/>
            <pc:sldMk cId="2058749049" sldId="316"/>
            <ac:spMk id="21" creationId="{5F2B5717-9450-4853-88A4-DA1210190754}"/>
          </ac:spMkLst>
        </pc:spChg>
        <pc:spChg chg="add del">
          <ac:chgData name="Linas Bevainis" userId="S::linas.bevainis@gf.vu.lt::87a035b5-74c2-46b9-a178-1ac0db4102df" providerId="AD" clId="Web-{C93999D0-6E15-4C52-8161-95A8075E8B76}" dt="2021-03-15T12:04:05.327" v="533"/>
          <ac:spMkLst>
            <pc:docMk/>
            <pc:sldMk cId="2058749049" sldId="316"/>
            <ac:spMk id="22" creationId="{DA2E7C1E-2B5A-4BBA-AE51-1CD8C19309D7}"/>
          </ac:spMkLst>
        </pc:spChg>
        <pc:spChg chg="add del">
          <ac:chgData name="Linas Bevainis" userId="S::linas.bevainis@gf.vu.lt::87a035b5-74c2-46b9-a178-1ac0db4102df" providerId="AD" clId="Web-{C93999D0-6E15-4C52-8161-95A8075E8B76}" dt="2021-03-15T12:04:05.327" v="533"/>
          <ac:spMkLst>
            <pc:docMk/>
            <pc:sldMk cId="2058749049" sldId="316"/>
            <ac:spMk id="24" creationId="{43DF76B1-5174-4FAF-9D19-FFEE98426836}"/>
          </ac:spMkLst>
        </pc:spChg>
        <pc:spChg chg="add del">
          <ac:chgData name="Linas Bevainis" userId="S::linas.bevainis@gf.vu.lt::87a035b5-74c2-46b9-a178-1ac0db4102df" providerId="AD" clId="Web-{C93999D0-6E15-4C52-8161-95A8075E8B76}" dt="2021-03-15T12:04:40.359" v="537"/>
          <ac:spMkLst>
            <pc:docMk/>
            <pc:sldMk cId="2058749049" sldId="316"/>
            <ac:spMk id="27" creationId="{7B9DDC58-4247-4EB5-8C2A-F4C148839128}"/>
          </ac:spMkLst>
        </pc:spChg>
        <pc:spChg chg="add del">
          <ac:chgData name="Linas Bevainis" userId="S::linas.bevainis@gf.vu.lt::87a035b5-74c2-46b9-a178-1ac0db4102df" providerId="AD" clId="Web-{C93999D0-6E15-4C52-8161-95A8075E8B76}" dt="2021-03-15T12:05:35.345" v="550"/>
          <ac:spMkLst>
            <pc:docMk/>
            <pc:sldMk cId="2058749049" sldId="316"/>
            <ac:spMk id="28" creationId="{2E80C965-DB6D-4F81-9E9E-B027384D0BD6}"/>
          </ac:spMkLst>
        </pc:spChg>
        <pc:spChg chg="add del">
          <ac:chgData name="Linas Bevainis" userId="S::linas.bevainis@gf.vu.lt::87a035b5-74c2-46b9-a178-1ac0db4102df" providerId="AD" clId="Web-{C93999D0-6E15-4C52-8161-95A8075E8B76}" dt="2021-03-15T12:05:35.345" v="550"/>
          <ac:spMkLst>
            <pc:docMk/>
            <pc:sldMk cId="2058749049" sldId="316"/>
            <ac:spMk id="30" creationId="{633C5E46-DAC5-4661-9C87-22B08E2A512F}"/>
          </ac:spMkLst>
        </pc:spChg>
        <pc:spChg chg="add del">
          <ac:chgData name="Linas Bevainis" userId="S::linas.bevainis@gf.vu.lt::87a035b5-74c2-46b9-a178-1ac0db4102df" providerId="AD" clId="Web-{C93999D0-6E15-4C52-8161-95A8075E8B76}" dt="2021-03-15T12:05:24.376" v="541"/>
          <ac:spMkLst>
            <pc:docMk/>
            <pc:sldMk cId="2058749049" sldId="316"/>
            <ac:spMk id="32" creationId="{2D2B266D-3625-4584-A5C3-7D3F672CFF30}"/>
          </ac:spMkLst>
        </pc:spChg>
        <pc:spChg chg="add del">
          <ac:chgData name="Linas Bevainis" userId="S::linas.bevainis@gf.vu.lt::87a035b5-74c2-46b9-a178-1ac0db4102df" providerId="AD" clId="Web-{C93999D0-6E15-4C52-8161-95A8075E8B76}" dt="2021-03-15T12:05:24.376" v="541"/>
          <ac:spMkLst>
            <pc:docMk/>
            <pc:sldMk cId="2058749049" sldId="316"/>
            <ac:spMk id="33" creationId="{A5D2A5D1-BA0D-47D3-B051-DA7743C46E28}"/>
          </ac:spMkLst>
        </pc:spChg>
        <pc:spChg chg="add del">
          <ac:chgData name="Linas Bevainis" userId="S::linas.bevainis@gf.vu.lt::87a035b5-74c2-46b9-a178-1ac0db4102df" providerId="AD" clId="Web-{C93999D0-6E15-4C52-8161-95A8075E8B76}" dt="2021-03-15T12:05:26.751" v="543"/>
          <ac:spMkLst>
            <pc:docMk/>
            <pc:sldMk cId="2058749049" sldId="316"/>
            <ac:spMk id="34" creationId="{69D184B2-2226-4E31-BCCB-444330767440}"/>
          </ac:spMkLst>
        </pc:spChg>
        <pc:spChg chg="add del">
          <ac:chgData name="Linas Bevainis" userId="S::linas.bevainis@gf.vu.lt::87a035b5-74c2-46b9-a178-1ac0db4102df" providerId="AD" clId="Web-{C93999D0-6E15-4C52-8161-95A8075E8B76}" dt="2021-03-15T12:05:20.125" v="539"/>
          <ac:spMkLst>
            <pc:docMk/>
            <pc:sldMk cId="2058749049" sldId="316"/>
            <ac:spMk id="35" creationId="{DA2E7C1E-2B5A-4BBA-AE51-1CD8C19309D7}"/>
          </ac:spMkLst>
        </pc:spChg>
        <pc:spChg chg="add del">
          <ac:chgData name="Linas Bevainis" userId="S::linas.bevainis@gf.vu.lt::87a035b5-74c2-46b9-a178-1ac0db4102df" providerId="AD" clId="Web-{C93999D0-6E15-4C52-8161-95A8075E8B76}" dt="2021-03-15T12:05:26.751" v="543"/>
          <ac:spMkLst>
            <pc:docMk/>
            <pc:sldMk cId="2058749049" sldId="316"/>
            <ac:spMk id="36" creationId="{1AC4D4E3-486A-464A-8EC8-D44881097267}"/>
          </ac:spMkLst>
        </pc:spChg>
        <pc:spChg chg="add del">
          <ac:chgData name="Linas Bevainis" userId="S::linas.bevainis@gf.vu.lt::87a035b5-74c2-46b9-a178-1ac0db4102df" providerId="AD" clId="Web-{C93999D0-6E15-4C52-8161-95A8075E8B76}" dt="2021-03-15T12:05:20.125" v="539"/>
          <ac:spMkLst>
            <pc:docMk/>
            <pc:sldMk cId="2058749049" sldId="316"/>
            <ac:spMk id="37" creationId="{43DF76B1-5174-4FAF-9D19-FFEE98426836}"/>
          </ac:spMkLst>
        </pc:spChg>
        <pc:spChg chg="add del">
          <ac:chgData name="Linas Bevainis" userId="S::linas.bevainis@gf.vu.lt::87a035b5-74c2-46b9-a178-1ac0db4102df" providerId="AD" clId="Web-{C93999D0-6E15-4C52-8161-95A8075E8B76}" dt="2021-03-15T12:05:30.438" v="545"/>
          <ac:spMkLst>
            <pc:docMk/>
            <pc:sldMk cId="2058749049" sldId="316"/>
            <ac:spMk id="38" creationId="{0B761509-3B9A-49A6-A84B-C3D86811697D}"/>
          </ac:spMkLst>
        </pc:spChg>
        <pc:spChg chg="add del">
          <ac:chgData name="Linas Bevainis" userId="S::linas.bevainis@gf.vu.lt::87a035b5-74c2-46b9-a178-1ac0db4102df" providerId="AD" clId="Web-{C93999D0-6E15-4C52-8161-95A8075E8B76}" dt="2021-03-15T12:05:26.751" v="543"/>
          <ac:spMkLst>
            <pc:docMk/>
            <pc:sldMk cId="2058749049" sldId="316"/>
            <ac:spMk id="39" creationId="{864DE13E-58EB-4475-B79C-0D4FC651239B}"/>
          </ac:spMkLst>
        </pc:spChg>
        <pc:spChg chg="add del">
          <ac:chgData name="Linas Bevainis" userId="S::linas.bevainis@gf.vu.lt::87a035b5-74c2-46b9-a178-1ac0db4102df" providerId="AD" clId="Web-{C93999D0-6E15-4C52-8161-95A8075E8B76}" dt="2021-03-15T12:05:32.891" v="547"/>
          <ac:spMkLst>
            <pc:docMk/>
            <pc:sldMk cId="2058749049" sldId="316"/>
            <ac:spMk id="40" creationId="{B9FF99BD-075F-4761-A995-6FC574BD25EA}"/>
          </ac:spMkLst>
        </pc:spChg>
        <pc:spChg chg="add del">
          <ac:chgData name="Linas Bevainis" userId="S::linas.bevainis@gf.vu.lt::87a035b5-74c2-46b9-a178-1ac0db4102df" providerId="AD" clId="Web-{C93999D0-6E15-4C52-8161-95A8075E8B76}" dt="2021-03-15T12:05:32.891" v="547"/>
          <ac:spMkLst>
            <pc:docMk/>
            <pc:sldMk cId="2058749049" sldId="316"/>
            <ac:spMk id="41" creationId="{A7B21A54-9BA3-4EA9-B460-5A829ADD9051}"/>
          </ac:spMkLst>
        </pc:spChg>
        <pc:spChg chg="add del">
          <ac:chgData name="Linas Bevainis" userId="S::linas.bevainis@gf.vu.lt::87a035b5-74c2-46b9-a178-1ac0db4102df" providerId="AD" clId="Web-{C93999D0-6E15-4C52-8161-95A8075E8B76}" dt="2021-03-15T12:05:30.438" v="545"/>
          <ac:spMkLst>
            <pc:docMk/>
            <pc:sldMk cId="2058749049" sldId="316"/>
            <ac:spMk id="42" creationId="{91DE43FD-EB47-414A-B0AB-169B0FFFA527}"/>
          </ac:spMkLst>
        </pc:spChg>
        <pc:spChg chg="add del">
          <ac:chgData name="Linas Bevainis" userId="S::linas.bevainis@gf.vu.lt::87a035b5-74c2-46b9-a178-1ac0db4102df" providerId="AD" clId="Web-{C93999D0-6E15-4C52-8161-95A8075E8B76}" dt="2021-03-15T12:05:32.891" v="547"/>
          <ac:spMkLst>
            <pc:docMk/>
            <pc:sldMk cId="2058749049" sldId="316"/>
            <ac:spMk id="44" creationId="{6FA8F714-B9D8-488A-8CCA-E9948FF913A9}"/>
          </ac:spMkLst>
        </pc:spChg>
        <pc:spChg chg="add del">
          <ac:chgData name="Linas Bevainis" userId="S::linas.bevainis@gf.vu.lt::87a035b5-74c2-46b9-a178-1ac0db4102df" providerId="AD" clId="Web-{C93999D0-6E15-4C52-8161-95A8075E8B76}" dt="2021-03-15T12:05:35.329" v="549"/>
          <ac:spMkLst>
            <pc:docMk/>
            <pc:sldMk cId="2058749049" sldId="316"/>
            <ac:spMk id="45" creationId="{22F15A2D-2324-487D-A02A-BF46C5C580EB}"/>
          </ac:spMkLst>
        </pc:spChg>
        <pc:spChg chg="add del">
          <ac:chgData name="Linas Bevainis" userId="S::linas.bevainis@gf.vu.lt::87a035b5-74c2-46b9-a178-1ac0db4102df" providerId="AD" clId="Web-{C93999D0-6E15-4C52-8161-95A8075E8B76}" dt="2021-03-15T12:05:35.329" v="549"/>
          <ac:spMkLst>
            <pc:docMk/>
            <pc:sldMk cId="2058749049" sldId="316"/>
            <ac:spMk id="46" creationId="{2AEAFA59-923A-4F54-8B49-44C970BCC323}"/>
          </ac:spMkLst>
        </pc:spChg>
        <pc:spChg chg="add del">
          <ac:chgData name="Linas Bevainis" userId="S::linas.bevainis@gf.vu.lt::87a035b5-74c2-46b9-a178-1ac0db4102df" providerId="AD" clId="Web-{C93999D0-6E15-4C52-8161-95A8075E8B76}" dt="2021-03-15T12:05:35.329" v="549"/>
          <ac:spMkLst>
            <pc:docMk/>
            <pc:sldMk cId="2058749049" sldId="316"/>
            <ac:spMk id="47" creationId="{C37E9D4B-7BFA-4D10-B666-547BAC499469}"/>
          </ac:spMkLst>
        </pc:spChg>
        <pc:spChg chg="add">
          <ac:chgData name="Linas Bevainis" userId="S::linas.bevainis@gf.vu.lt::87a035b5-74c2-46b9-a178-1ac0db4102df" providerId="AD" clId="Web-{C93999D0-6E15-4C52-8161-95A8075E8B76}" dt="2021-03-15T12:05:35.345" v="550"/>
          <ac:spMkLst>
            <pc:docMk/>
            <pc:sldMk cId="2058749049" sldId="316"/>
            <ac:spMk id="48" creationId="{B649E800-A5C8-49A0-A453-ED537DA3156A}"/>
          </ac:spMkLst>
        </pc:spChg>
        <pc:spChg chg="add">
          <ac:chgData name="Linas Bevainis" userId="S::linas.bevainis@gf.vu.lt::87a035b5-74c2-46b9-a178-1ac0db4102df" providerId="AD" clId="Web-{C93999D0-6E15-4C52-8161-95A8075E8B76}" dt="2021-03-15T12:05:35.345" v="550"/>
          <ac:spMkLst>
            <pc:docMk/>
            <pc:sldMk cId="2058749049" sldId="316"/>
            <ac:spMk id="49" creationId="{8BA67DD7-B75D-4A30-90A4-EEA9F64AF11B}"/>
          </ac:spMkLst>
        </pc:spChg>
        <pc:grpChg chg="add del">
          <ac:chgData name="Linas Bevainis" userId="S::linas.bevainis@gf.vu.lt::87a035b5-74c2-46b9-a178-1ac0db4102df" providerId="AD" clId="Web-{C93999D0-6E15-4C52-8161-95A8075E8B76}" dt="2021-03-15T12:05:35.345" v="550"/>
          <ac:grpSpMkLst>
            <pc:docMk/>
            <pc:sldMk cId="2058749049" sldId="316"/>
            <ac:grpSpMk id="23" creationId="{DB88BD78-87E1-424D-B479-C37D8E41B12E}"/>
          </ac:grpSpMkLst>
        </pc:grpChg>
        <pc:grpChg chg="add del">
          <ac:chgData name="Linas Bevainis" userId="S::linas.bevainis@gf.vu.lt::87a035b5-74c2-46b9-a178-1ac0db4102df" providerId="AD" clId="Web-{C93999D0-6E15-4C52-8161-95A8075E8B76}" dt="2021-03-15T12:05:30.438" v="545"/>
          <ac:grpSpMkLst>
            <pc:docMk/>
            <pc:sldMk cId="2058749049" sldId="316"/>
            <ac:grpSpMk id="43" creationId="{58495BCC-CE77-4CC2-952E-846F41119FD5}"/>
          </ac:grpSpMkLst>
        </pc:grpChg>
        <pc:grpChg chg="add">
          <ac:chgData name="Linas Bevainis" userId="S::linas.bevainis@gf.vu.lt::87a035b5-74c2-46b9-a178-1ac0db4102df" providerId="AD" clId="Web-{C93999D0-6E15-4C52-8161-95A8075E8B76}" dt="2021-03-15T12:05:35.345" v="550"/>
          <ac:grpSpMkLst>
            <pc:docMk/>
            <pc:sldMk cId="2058749049" sldId="316"/>
            <ac:grpSpMk id="50" creationId="{E8C5FC48-0A3C-4D6D-A0D5-EEE93213DBBE}"/>
          </ac:grpSpMkLst>
        </pc:grpChg>
        <pc:picChg chg="add mod">
          <ac:chgData name="Linas Bevainis" userId="S::linas.bevainis@gf.vu.lt::87a035b5-74c2-46b9-a178-1ac0db4102df" providerId="AD" clId="Web-{C93999D0-6E15-4C52-8161-95A8075E8B76}" dt="2021-03-15T12:05:35.345" v="550"/>
          <ac:picMkLst>
            <pc:docMk/>
            <pc:sldMk cId="2058749049" sldId="316"/>
            <ac:picMk id="5" creationId="{66897EC2-9B79-4E5E-8E54-CA063CDDA933}"/>
          </ac:picMkLst>
        </pc:picChg>
        <pc:picChg chg="add mod ord">
          <ac:chgData name="Linas Bevainis" userId="S::linas.bevainis@gf.vu.lt::87a035b5-74c2-46b9-a178-1ac0db4102df" providerId="AD" clId="Web-{C93999D0-6E15-4C52-8161-95A8075E8B76}" dt="2021-03-15T12:05:35.345" v="550"/>
          <ac:picMkLst>
            <pc:docMk/>
            <pc:sldMk cId="2058749049" sldId="316"/>
            <ac:picMk id="7" creationId="{36D0A99E-7954-4861-AE3A-BCC4E137BFFD}"/>
          </ac:picMkLst>
        </pc:picChg>
        <pc:picChg chg="add mod ord">
          <ac:chgData name="Linas Bevainis" userId="S::linas.bevainis@gf.vu.lt::87a035b5-74c2-46b9-a178-1ac0db4102df" providerId="AD" clId="Web-{C93999D0-6E15-4C52-8161-95A8075E8B76}" dt="2021-03-15T12:05:35.345" v="550"/>
          <ac:picMkLst>
            <pc:docMk/>
            <pc:sldMk cId="2058749049" sldId="316"/>
            <ac:picMk id="9" creationId="{B00D9936-096D-40FD-8590-1E7012582BAC}"/>
          </ac:picMkLst>
        </pc:picChg>
        <pc:picChg chg="add mod ord">
          <ac:chgData name="Linas Bevainis" userId="S::linas.bevainis@gf.vu.lt::87a035b5-74c2-46b9-a178-1ac0db4102df" providerId="AD" clId="Web-{C93999D0-6E15-4C52-8161-95A8075E8B76}" dt="2021-03-15T12:05:35.345" v="550"/>
          <ac:picMkLst>
            <pc:docMk/>
            <pc:sldMk cId="2058749049" sldId="316"/>
            <ac:picMk id="11" creationId="{9B63867B-021E-4202-87F6-49F0CAACC030}"/>
          </ac:picMkLst>
        </pc:picChg>
        <pc:picChg chg="add mod">
          <ac:chgData name="Linas Bevainis" userId="S::linas.bevainis@gf.vu.lt::87a035b5-74c2-46b9-a178-1ac0db4102df" providerId="AD" clId="Web-{C93999D0-6E15-4C52-8161-95A8075E8B76}" dt="2021-03-15T12:05:35.345" v="550"/>
          <ac:picMkLst>
            <pc:docMk/>
            <pc:sldMk cId="2058749049" sldId="316"/>
            <ac:picMk id="13" creationId="{A11BCA5A-1BD2-467E-9705-B85EC8A54EB7}"/>
          </ac:picMkLst>
        </pc:picChg>
        <pc:picChg chg="add mod ord">
          <ac:chgData name="Linas Bevainis" userId="S::linas.bevainis@gf.vu.lt::87a035b5-74c2-46b9-a178-1ac0db4102df" providerId="AD" clId="Web-{C93999D0-6E15-4C52-8161-95A8075E8B76}" dt="2021-03-15T12:05:35.345" v="550"/>
          <ac:picMkLst>
            <pc:docMk/>
            <pc:sldMk cId="2058749049" sldId="316"/>
            <ac:picMk id="15" creationId="{8D34A4EC-1F27-4747-BE6B-AF8BE793AB65}"/>
          </ac:picMkLst>
        </pc:picChg>
        <pc:picChg chg="add mod ord">
          <ac:chgData name="Linas Bevainis" userId="S::linas.bevainis@gf.vu.lt::87a035b5-74c2-46b9-a178-1ac0db4102df" providerId="AD" clId="Web-{C93999D0-6E15-4C52-8161-95A8075E8B76}" dt="2021-03-15T12:05:35.345" v="550"/>
          <ac:picMkLst>
            <pc:docMk/>
            <pc:sldMk cId="2058749049" sldId="316"/>
            <ac:picMk id="17" creationId="{4042F7BE-C213-48DE-AE68-91EB67C098AB}"/>
          </ac:picMkLst>
        </pc:picChg>
      </pc:sldChg>
    </pc:docChg>
  </pc:docChgLst>
  <pc:docChgLst>
    <pc:chgData name="Linas Bevainis" userId="S::linas.bevainis@gf.vu.lt::87a035b5-74c2-46b9-a178-1ac0db4102df" providerId="AD" clId="Web-{B5CF80B6-8940-4927-892F-7965767109C2}"/>
    <pc:docChg chg="delSld modSld">
      <pc:chgData name="Linas Bevainis" userId="S::linas.bevainis@gf.vu.lt::87a035b5-74c2-46b9-a178-1ac0db4102df" providerId="AD" clId="Web-{B5CF80B6-8940-4927-892F-7965767109C2}" dt="2021-03-15T12:21:18.828" v="1" actId="1076"/>
      <pc:docMkLst>
        <pc:docMk/>
      </pc:docMkLst>
      <pc:sldChg chg="modSp">
        <pc:chgData name="Linas Bevainis" userId="S::linas.bevainis@gf.vu.lt::87a035b5-74c2-46b9-a178-1ac0db4102df" providerId="AD" clId="Web-{B5CF80B6-8940-4927-892F-7965767109C2}" dt="2021-03-15T12:21:18.828" v="1" actId="1076"/>
        <pc:sldMkLst>
          <pc:docMk/>
          <pc:sldMk cId="875045728" sldId="302"/>
        </pc:sldMkLst>
        <pc:spChg chg="mod">
          <ac:chgData name="Linas Bevainis" userId="S::linas.bevainis@gf.vu.lt::87a035b5-74c2-46b9-a178-1ac0db4102df" providerId="AD" clId="Web-{B5CF80B6-8940-4927-892F-7965767109C2}" dt="2021-03-15T12:21:18.828" v="1" actId="1076"/>
          <ac:spMkLst>
            <pc:docMk/>
            <pc:sldMk cId="875045728" sldId="302"/>
            <ac:spMk id="4" creationId="{EE876B89-419A-45BB-B80B-B8289ECC66F5}"/>
          </ac:spMkLst>
        </pc:spChg>
      </pc:sldChg>
      <pc:sldChg chg="del">
        <pc:chgData name="Linas Bevainis" userId="S::linas.bevainis@gf.vu.lt::87a035b5-74c2-46b9-a178-1ac0db4102df" providerId="AD" clId="Web-{B5CF80B6-8940-4927-892F-7965767109C2}" dt="2021-03-15T12:21:01.686" v="0"/>
        <pc:sldMkLst>
          <pc:docMk/>
          <pc:sldMk cId="4122152373" sldId="315"/>
        </pc:sldMkLst>
      </pc:sldChg>
    </pc:docChg>
  </pc:docChgLst>
  <pc:docChgLst>
    <pc:chgData name="Neringa Mačiulevičiūtė-Turlienė" userId="S::neringa.maciuleviciute@gf.vu.lt::7dd6e0c6-a3e6-43ae-8ce5-b1e977c46e13" providerId="AD" clId="Web-{7BD4CC9E-AB58-4AE7-9C7E-D91FA6735C09}"/>
    <pc:docChg chg="addSld delSld modSld">
      <pc:chgData name="Neringa Mačiulevičiūtė-Turlienė" userId="S::neringa.maciuleviciute@gf.vu.lt::7dd6e0c6-a3e6-43ae-8ce5-b1e977c46e13" providerId="AD" clId="Web-{7BD4CC9E-AB58-4AE7-9C7E-D91FA6735C09}" dt="2021-03-20T13:12:52.559" v="95"/>
      <pc:docMkLst>
        <pc:docMk/>
      </pc:docMkLst>
      <pc:sldChg chg="modSp">
        <pc:chgData name="Neringa Mačiulevičiūtė-Turlienė" userId="S::neringa.maciuleviciute@gf.vu.lt::7dd6e0c6-a3e6-43ae-8ce5-b1e977c46e13" providerId="AD" clId="Web-{7BD4CC9E-AB58-4AE7-9C7E-D91FA6735C09}" dt="2021-03-20T13:03:48.938" v="11" actId="1076"/>
        <pc:sldMkLst>
          <pc:docMk/>
          <pc:sldMk cId="3450467834" sldId="295"/>
        </pc:sldMkLst>
        <pc:picChg chg="mod">
          <ac:chgData name="Neringa Mačiulevičiūtė-Turlienė" userId="S::neringa.maciuleviciute@gf.vu.lt::7dd6e0c6-a3e6-43ae-8ce5-b1e977c46e13" providerId="AD" clId="Web-{7BD4CC9E-AB58-4AE7-9C7E-D91FA6735C09}" dt="2021-03-20T13:03:48.938" v="11" actId="1076"/>
          <ac:picMkLst>
            <pc:docMk/>
            <pc:sldMk cId="3450467834" sldId="295"/>
            <ac:picMk id="5" creationId="{4E2CF30D-A248-4A67-A6CA-11FB8066F7B2}"/>
          </ac:picMkLst>
        </pc:picChg>
      </pc:sldChg>
      <pc:sldChg chg="addSp delSp modSp">
        <pc:chgData name="Neringa Mačiulevičiūtė-Turlienė" userId="S::neringa.maciuleviciute@gf.vu.lt::7dd6e0c6-a3e6-43ae-8ce5-b1e977c46e13" providerId="AD" clId="Web-{7BD4CC9E-AB58-4AE7-9C7E-D91FA6735C09}" dt="2021-03-20T13:04:47.376" v="22"/>
        <pc:sldMkLst>
          <pc:docMk/>
          <pc:sldMk cId="2895392583" sldId="298"/>
        </pc:sldMkLst>
        <pc:spChg chg="mod">
          <ac:chgData name="Neringa Mačiulevičiūtė-Turlienė" userId="S::neringa.maciuleviciute@gf.vu.lt::7dd6e0c6-a3e6-43ae-8ce5-b1e977c46e13" providerId="AD" clId="Web-{7BD4CC9E-AB58-4AE7-9C7E-D91FA6735C09}" dt="2021-03-20T13:01:49.389" v="3" actId="20577"/>
          <ac:spMkLst>
            <pc:docMk/>
            <pc:sldMk cId="2895392583" sldId="298"/>
            <ac:spMk id="3" creationId="{51726AFB-17AC-45B7-A97F-C62F37DCB42F}"/>
          </ac:spMkLst>
        </pc:spChg>
        <pc:spChg chg="del">
          <ac:chgData name="Neringa Mačiulevičiūtė-Turlienė" userId="S::neringa.maciuleviciute@gf.vu.lt::7dd6e0c6-a3e6-43ae-8ce5-b1e977c46e13" providerId="AD" clId="Web-{7BD4CC9E-AB58-4AE7-9C7E-D91FA6735C09}" dt="2021-03-20T13:04:47.376" v="22"/>
          <ac:spMkLst>
            <pc:docMk/>
            <pc:sldMk cId="2895392583" sldId="298"/>
            <ac:spMk id="8" creationId="{73829F31-4538-4172-B91E-A2325F31BBBB}"/>
          </ac:spMkLst>
        </pc:spChg>
        <pc:picChg chg="add">
          <ac:chgData name="Neringa Mačiulevičiūtė-Turlienė" userId="S::neringa.maciuleviciute@gf.vu.lt::7dd6e0c6-a3e6-43ae-8ce5-b1e977c46e13" providerId="AD" clId="Web-{7BD4CC9E-AB58-4AE7-9C7E-D91FA6735C09}" dt="2021-03-20T13:04:43.861" v="21"/>
          <ac:picMkLst>
            <pc:docMk/>
            <pc:sldMk cId="2895392583" sldId="298"/>
            <ac:picMk id="5" creationId="{D5FDBA2D-E3B3-4AC5-9694-0277FCB752AA}"/>
          </ac:picMkLst>
        </pc:picChg>
      </pc:sldChg>
      <pc:sldChg chg="addSp delSp modSp">
        <pc:chgData name="Neringa Mačiulevičiūtė-Turlienė" userId="S::neringa.maciuleviciute@gf.vu.lt::7dd6e0c6-a3e6-43ae-8ce5-b1e977c46e13" providerId="AD" clId="Web-{7BD4CC9E-AB58-4AE7-9C7E-D91FA6735C09}" dt="2021-03-20T13:04:34.079" v="20"/>
        <pc:sldMkLst>
          <pc:docMk/>
          <pc:sldMk cId="54206686" sldId="299"/>
        </pc:sldMkLst>
        <pc:spChg chg="del">
          <ac:chgData name="Neringa Mačiulevičiūtė-Turlienė" userId="S::neringa.maciuleviciute@gf.vu.lt::7dd6e0c6-a3e6-43ae-8ce5-b1e977c46e13" providerId="AD" clId="Web-{7BD4CC9E-AB58-4AE7-9C7E-D91FA6735C09}" dt="2021-03-20T13:04:34.079" v="20"/>
          <ac:spMkLst>
            <pc:docMk/>
            <pc:sldMk cId="54206686" sldId="299"/>
            <ac:spMk id="8" creationId="{73829F31-4538-4172-B91E-A2325F31BBBB}"/>
          </ac:spMkLst>
        </pc:spChg>
        <pc:picChg chg="add mod">
          <ac:chgData name="Neringa Mačiulevičiūtė-Turlienė" userId="S::neringa.maciuleviciute@gf.vu.lt::7dd6e0c6-a3e6-43ae-8ce5-b1e977c46e13" providerId="AD" clId="Web-{7BD4CC9E-AB58-4AE7-9C7E-D91FA6735C09}" dt="2021-03-20T13:04:30.813" v="19" actId="1076"/>
          <ac:picMkLst>
            <pc:docMk/>
            <pc:sldMk cId="54206686" sldId="299"/>
            <ac:picMk id="5" creationId="{C0C68C16-AD84-4505-ACDE-A5A5302135FC}"/>
          </ac:picMkLst>
        </pc:picChg>
      </pc:sldChg>
      <pc:sldChg chg="addSp delSp modSp new del mod setBg">
        <pc:chgData name="Neringa Mačiulevičiūtė-Turlienė" userId="S::neringa.maciuleviciute@gf.vu.lt::7dd6e0c6-a3e6-43ae-8ce5-b1e977c46e13" providerId="AD" clId="Web-{7BD4CC9E-AB58-4AE7-9C7E-D91FA6735C09}" dt="2021-03-20T13:08:59.007" v="42"/>
        <pc:sldMkLst>
          <pc:docMk/>
          <pc:sldMk cId="1732986523" sldId="317"/>
        </pc:sldMkLst>
        <pc:spChg chg="del">
          <ac:chgData name="Neringa Mačiulevičiūtė-Turlienė" userId="S::neringa.maciuleviciute@gf.vu.lt::7dd6e0c6-a3e6-43ae-8ce5-b1e977c46e13" providerId="AD" clId="Web-{7BD4CC9E-AB58-4AE7-9C7E-D91FA6735C09}" dt="2021-03-20T13:05:26.393" v="26"/>
          <ac:spMkLst>
            <pc:docMk/>
            <pc:sldMk cId="1732986523" sldId="317"/>
            <ac:spMk id="2" creationId="{169BFF0B-0619-44FB-ACDA-F3972D130839}"/>
          </ac:spMkLst>
        </pc:spChg>
        <pc:spChg chg="del">
          <ac:chgData name="Neringa Mačiulevičiūtė-Turlienė" userId="S::neringa.maciuleviciute@gf.vu.lt::7dd6e0c6-a3e6-43ae-8ce5-b1e977c46e13" providerId="AD" clId="Web-{7BD4CC9E-AB58-4AE7-9C7E-D91FA6735C09}" dt="2021-03-20T13:05:41.643" v="27"/>
          <ac:spMkLst>
            <pc:docMk/>
            <pc:sldMk cId="1732986523" sldId="317"/>
            <ac:spMk id="3" creationId="{3C29A8CA-3A11-49EE-B5D4-5086070151B9}"/>
          </ac:spMkLst>
        </pc:spChg>
        <pc:spChg chg="add del mod">
          <ac:chgData name="Neringa Mačiulevičiūtė-Turlienė" userId="S::neringa.maciuleviciute@gf.vu.lt::7dd6e0c6-a3e6-43ae-8ce5-b1e977c46e13" providerId="AD" clId="Web-{7BD4CC9E-AB58-4AE7-9C7E-D91FA6735C09}" dt="2021-03-20T13:05:46.830" v="29"/>
          <ac:spMkLst>
            <pc:docMk/>
            <pc:sldMk cId="1732986523" sldId="317"/>
            <ac:spMk id="5" creationId="{2CECBB6B-BD8B-4251-8193-68673725A804}"/>
          </ac:spMkLst>
        </pc:spChg>
        <pc:spChg chg="add del mod">
          <ac:chgData name="Neringa Mačiulevičiūtė-Turlienė" userId="S::neringa.maciuleviciute@gf.vu.lt::7dd6e0c6-a3e6-43ae-8ce5-b1e977c46e13" providerId="AD" clId="Web-{7BD4CC9E-AB58-4AE7-9C7E-D91FA6735C09}" dt="2021-03-20T13:05:59.377" v="34"/>
          <ac:spMkLst>
            <pc:docMk/>
            <pc:sldMk cId="1732986523" sldId="317"/>
            <ac:spMk id="8" creationId="{1232A464-70F8-4A35-83D0-AB383FC1BC69}"/>
          </ac:spMkLst>
        </pc:spChg>
        <pc:spChg chg="add del">
          <ac:chgData name="Neringa Mačiulevičiūtė-Turlienė" userId="S::neringa.maciuleviciute@gf.vu.lt::7dd6e0c6-a3e6-43ae-8ce5-b1e977c46e13" providerId="AD" clId="Web-{7BD4CC9E-AB58-4AE7-9C7E-D91FA6735C09}" dt="2021-03-20T13:06:47.394" v="39"/>
          <ac:spMkLst>
            <pc:docMk/>
            <pc:sldMk cId="1732986523" sldId="317"/>
            <ac:spMk id="11" creationId="{E559D998-AB6C-46E1-B394-118E9A1E2D62}"/>
          </ac:spMkLst>
        </pc:spChg>
        <pc:spChg chg="add">
          <ac:chgData name="Neringa Mačiulevičiūtė-Turlienė" userId="S::neringa.maciuleviciute@gf.vu.lt::7dd6e0c6-a3e6-43ae-8ce5-b1e977c46e13" providerId="AD" clId="Web-{7BD4CC9E-AB58-4AE7-9C7E-D91FA6735C09}" dt="2021-03-20T13:06:47.394" v="40"/>
          <ac:spMkLst>
            <pc:docMk/>
            <pc:sldMk cId="1732986523" sldId="317"/>
            <ac:spMk id="13" creationId="{D5A04932-7F81-4C8D-AABA-808DDE361B35}"/>
          </ac:spMkLst>
        </pc:spChg>
        <pc:spChg chg="add del">
          <ac:chgData name="Neringa Mačiulevičiūtė-Turlienė" userId="S::neringa.maciuleviciute@gf.vu.lt::7dd6e0c6-a3e6-43ae-8ce5-b1e977c46e13" providerId="AD" clId="Web-{7BD4CC9E-AB58-4AE7-9C7E-D91FA6735C09}" dt="2021-03-20T13:06:23.487" v="37"/>
          <ac:spMkLst>
            <pc:docMk/>
            <pc:sldMk cId="1732986523" sldId="317"/>
            <ac:spMk id="14" creationId="{42A4FC2C-047E-45A5-965D-8E1E3BF09BC6}"/>
          </ac:spMkLst>
        </pc:spChg>
        <pc:picChg chg="add del mod ord">
          <ac:chgData name="Neringa Mačiulevičiūtė-Turlienė" userId="S::neringa.maciuleviciute@gf.vu.lt::7dd6e0c6-a3e6-43ae-8ce5-b1e977c46e13" providerId="AD" clId="Web-{7BD4CC9E-AB58-4AE7-9C7E-D91FA6735C09}" dt="2021-03-20T13:05:57.252" v="33"/>
          <ac:picMkLst>
            <pc:docMk/>
            <pc:sldMk cId="1732986523" sldId="317"/>
            <ac:picMk id="6" creationId="{8B85E463-FC46-4531-894A-11A5F14B949C}"/>
          </ac:picMkLst>
        </pc:picChg>
        <pc:picChg chg="add del mod ord">
          <ac:chgData name="Neringa Mačiulevičiūtė-Turlienė" userId="S::neringa.maciuleviciute@gf.vu.lt::7dd6e0c6-a3e6-43ae-8ce5-b1e977c46e13" providerId="AD" clId="Web-{7BD4CC9E-AB58-4AE7-9C7E-D91FA6735C09}" dt="2021-03-20T13:08:54.538" v="41"/>
          <ac:picMkLst>
            <pc:docMk/>
            <pc:sldMk cId="1732986523" sldId="317"/>
            <ac:picMk id="9" creationId="{DF19F6A2-BF5F-4517-9A51-06B1B40B09FB}"/>
          </ac:picMkLst>
        </pc:picChg>
      </pc:sldChg>
      <pc:sldChg chg="addSp delSp modSp new mod setBg">
        <pc:chgData name="Neringa Mačiulevičiūtė-Turlienė" userId="S::neringa.maciuleviciute@gf.vu.lt::7dd6e0c6-a3e6-43ae-8ce5-b1e977c46e13" providerId="AD" clId="Web-{7BD4CC9E-AB58-4AE7-9C7E-D91FA6735C09}" dt="2021-03-20T13:12:52.559" v="95"/>
        <pc:sldMkLst>
          <pc:docMk/>
          <pc:sldMk cId="2353315596" sldId="317"/>
        </pc:sldMkLst>
        <pc:spChg chg="mod ord">
          <ac:chgData name="Neringa Mačiulevičiūtė-Turlienė" userId="S::neringa.maciuleviciute@gf.vu.lt::7dd6e0c6-a3e6-43ae-8ce5-b1e977c46e13" providerId="AD" clId="Web-{7BD4CC9E-AB58-4AE7-9C7E-D91FA6735C09}" dt="2021-03-20T13:12:52.559" v="95"/>
          <ac:spMkLst>
            <pc:docMk/>
            <pc:sldMk cId="2353315596" sldId="317"/>
            <ac:spMk id="2" creationId="{D1525318-716F-49BE-BA36-69D63EFAD950}"/>
          </ac:spMkLst>
        </pc:spChg>
        <pc:spChg chg="del">
          <ac:chgData name="Neringa Mačiulevičiūtė-Turlienė" userId="S::neringa.maciuleviciute@gf.vu.lt::7dd6e0c6-a3e6-43ae-8ce5-b1e977c46e13" providerId="AD" clId="Web-{7BD4CC9E-AB58-4AE7-9C7E-D91FA6735C09}" dt="2021-03-20T13:09:15.726" v="44"/>
          <ac:spMkLst>
            <pc:docMk/>
            <pc:sldMk cId="2353315596" sldId="317"/>
            <ac:spMk id="3" creationId="{DC874A8B-F61D-4C14-90FF-45C1C1F6F64E}"/>
          </ac:spMkLst>
        </pc:spChg>
        <pc:spChg chg="add del mod">
          <ac:chgData name="Neringa Mačiulevičiūtė-Turlienė" userId="S::neringa.maciuleviciute@gf.vu.lt::7dd6e0c6-a3e6-43ae-8ce5-b1e977c46e13" providerId="AD" clId="Web-{7BD4CC9E-AB58-4AE7-9C7E-D91FA6735C09}" dt="2021-03-20T13:12:21.215" v="94"/>
          <ac:spMkLst>
            <pc:docMk/>
            <pc:sldMk cId="2353315596" sldId="317"/>
            <ac:spMk id="6" creationId="{0DB38378-9A07-4332-8019-DEF813E9FD9B}"/>
          </ac:spMkLst>
        </pc:spChg>
        <pc:spChg chg="add">
          <ac:chgData name="Neringa Mačiulevičiūtė-Turlienė" userId="S::neringa.maciuleviciute@gf.vu.lt::7dd6e0c6-a3e6-43ae-8ce5-b1e977c46e13" providerId="AD" clId="Web-{7BD4CC9E-AB58-4AE7-9C7E-D91FA6735C09}" dt="2021-03-20T13:12:52.559" v="95"/>
          <ac:spMkLst>
            <pc:docMk/>
            <pc:sldMk cId="2353315596" sldId="317"/>
            <ac:spMk id="12" creationId="{37C89E4B-3C9F-44B9-8B86-D9E3D112D8EC}"/>
          </ac:spMkLst>
        </pc:spChg>
        <pc:picChg chg="add del mod ord">
          <ac:chgData name="Neringa Mačiulevičiūtė-Turlienė" userId="S::neringa.maciuleviciute@gf.vu.lt::7dd6e0c6-a3e6-43ae-8ce5-b1e977c46e13" providerId="AD" clId="Web-{7BD4CC9E-AB58-4AE7-9C7E-D91FA6735C09}" dt="2021-03-20T13:09:24.554" v="45"/>
          <ac:picMkLst>
            <pc:docMk/>
            <pc:sldMk cId="2353315596" sldId="317"/>
            <ac:picMk id="4" creationId="{E4E3C3D2-0D78-4DC7-A965-46332A1E51CC}"/>
          </ac:picMkLst>
        </pc:picChg>
        <pc:picChg chg="add mod ord">
          <ac:chgData name="Neringa Mačiulevičiūtė-Turlienė" userId="S::neringa.maciuleviciute@gf.vu.lt::7dd6e0c6-a3e6-43ae-8ce5-b1e977c46e13" providerId="AD" clId="Web-{7BD4CC9E-AB58-4AE7-9C7E-D91FA6735C09}" dt="2021-03-20T13:12:52.559" v="95"/>
          <ac:picMkLst>
            <pc:docMk/>
            <pc:sldMk cId="2353315596" sldId="317"/>
            <ac:picMk id="7" creationId="{57600481-D5A7-48A2-B5BD-2CD05F0ABA6B}"/>
          </ac:picMkLst>
        </pc:picChg>
        <pc:cxnChg chg="add">
          <ac:chgData name="Neringa Mačiulevičiūtė-Turlienė" userId="S::neringa.maciuleviciute@gf.vu.lt::7dd6e0c6-a3e6-43ae-8ce5-b1e977c46e13" providerId="AD" clId="Web-{7BD4CC9E-AB58-4AE7-9C7E-D91FA6735C09}" dt="2021-03-20T13:12:52.559" v="95"/>
          <ac:cxnSpMkLst>
            <pc:docMk/>
            <pc:sldMk cId="2353315596" sldId="317"/>
            <ac:cxnSpMk id="14" creationId="{AA2EAA10-076F-46BD-8F0F-B9A2FB77A85C}"/>
          </ac:cxnSpMkLst>
        </pc:cxnChg>
        <pc:cxnChg chg="add">
          <ac:chgData name="Neringa Mačiulevičiūtė-Turlienė" userId="S::neringa.maciuleviciute@gf.vu.lt::7dd6e0c6-a3e6-43ae-8ce5-b1e977c46e13" providerId="AD" clId="Web-{7BD4CC9E-AB58-4AE7-9C7E-D91FA6735C09}" dt="2021-03-20T13:12:52.559" v="95"/>
          <ac:cxnSpMkLst>
            <pc:docMk/>
            <pc:sldMk cId="2353315596" sldId="317"/>
            <ac:cxnSpMk id="16" creationId="{D891E407-403B-4764-86C9-33A56D3BCAA3}"/>
          </ac:cxnSpMkLst>
        </pc:cxnChg>
      </pc:sldChg>
    </pc:docChg>
  </pc:docChgLst>
  <pc:docChgLst>
    <pc:chgData name="Giedrė Beconytė" userId="S::giedre.beconyte@gf.vu.lt::4a9f27bb-938c-4112-bad5-73441c8ba310" providerId="AD" clId="Web-{A101DAE7-B8EE-4A15-8594-CDB1B209C62E}"/>
    <pc:docChg chg="addSld modSld sldOrd">
      <pc:chgData name="Giedrė Beconytė" userId="S::giedre.beconyte@gf.vu.lt::4a9f27bb-938c-4112-bad5-73441c8ba310" providerId="AD" clId="Web-{A101DAE7-B8EE-4A15-8594-CDB1B209C62E}" dt="2021-03-13T18:06:39.353" v="360" actId="20577"/>
      <pc:docMkLst>
        <pc:docMk/>
      </pc:docMkLst>
      <pc:sldChg chg="modSp">
        <pc:chgData name="Giedrė Beconytė" userId="S::giedre.beconyte@gf.vu.lt::4a9f27bb-938c-4112-bad5-73441c8ba310" providerId="AD" clId="Web-{A101DAE7-B8EE-4A15-8594-CDB1B209C62E}" dt="2021-03-13T17:59:59.065" v="16" actId="20577"/>
        <pc:sldMkLst>
          <pc:docMk/>
          <pc:sldMk cId="3323666006" sldId="311"/>
        </pc:sldMkLst>
        <pc:spChg chg="mod">
          <ac:chgData name="Giedrė Beconytė" userId="S::giedre.beconyte@gf.vu.lt::4a9f27bb-938c-4112-bad5-73441c8ba310" providerId="AD" clId="Web-{A101DAE7-B8EE-4A15-8594-CDB1B209C62E}" dt="2021-03-13T17:59:59.065" v="16" actId="20577"/>
          <ac:spMkLst>
            <pc:docMk/>
            <pc:sldMk cId="3323666006" sldId="311"/>
            <ac:spMk id="4" creationId="{D2EB8379-4285-420D-A0A3-D5B0A0D0A703}"/>
          </ac:spMkLst>
        </pc:spChg>
      </pc:sldChg>
      <pc:sldChg chg="addSp delSp modSp new ord">
        <pc:chgData name="Giedrė Beconytė" userId="S::giedre.beconyte@gf.vu.lt::4a9f27bb-938c-4112-bad5-73441c8ba310" providerId="AD" clId="Web-{A101DAE7-B8EE-4A15-8594-CDB1B209C62E}" dt="2021-03-13T17:59:20.814" v="15" actId="20577"/>
        <pc:sldMkLst>
          <pc:docMk/>
          <pc:sldMk cId="3326994623" sldId="313"/>
        </pc:sldMkLst>
        <pc:spChg chg="del">
          <ac:chgData name="Giedrė Beconytė" userId="S::giedre.beconyte@gf.vu.lt::4a9f27bb-938c-4112-bad5-73441c8ba310" providerId="AD" clId="Web-{A101DAE7-B8EE-4A15-8594-CDB1B209C62E}" dt="2021-03-13T17:58:37.594" v="3"/>
          <ac:spMkLst>
            <pc:docMk/>
            <pc:sldMk cId="3326994623" sldId="313"/>
            <ac:spMk id="2" creationId="{7FD15924-B3E6-4E73-A312-015621CC5503}"/>
          </ac:spMkLst>
        </pc:spChg>
        <pc:spChg chg="del">
          <ac:chgData name="Giedrė Beconytė" userId="S::giedre.beconyte@gf.vu.lt::4a9f27bb-938c-4112-bad5-73441c8ba310" providerId="AD" clId="Web-{A101DAE7-B8EE-4A15-8594-CDB1B209C62E}" dt="2021-03-13T17:58:35.860" v="2"/>
          <ac:spMkLst>
            <pc:docMk/>
            <pc:sldMk cId="3326994623" sldId="313"/>
            <ac:spMk id="3" creationId="{0F2E65B2-403B-4290-A0B0-D63E4B2E2425}"/>
          </ac:spMkLst>
        </pc:spChg>
        <pc:spChg chg="add mod">
          <ac:chgData name="Giedrė Beconytė" userId="S::giedre.beconyte@gf.vu.lt::4a9f27bb-938c-4112-bad5-73441c8ba310" providerId="AD" clId="Web-{A101DAE7-B8EE-4A15-8594-CDB1B209C62E}" dt="2021-03-13T17:59:20.814" v="15" actId="20577"/>
          <ac:spMkLst>
            <pc:docMk/>
            <pc:sldMk cId="3326994623" sldId="313"/>
            <ac:spMk id="6" creationId="{945A8AB5-88C2-48C0-9589-FEAAA9C290C1}"/>
          </ac:spMkLst>
        </pc:spChg>
        <pc:picChg chg="add mod">
          <ac:chgData name="Giedrė Beconytė" userId="S::giedre.beconyte@gf.vu.lt::4a9f27bb-938c-4112-bad5-73441c8ba310" providerId="AD" clId="Web-{A101DAE7-B8EE-4A15-8594-CDB1B209C62E}" dt="2021-03-13T17:58:56.548" v="8" actId="14100"/>
          <ac:picMkLst>
            <pc:docMk/>
            <pc:sldMk cId="3326994623" sldId="313"/>
            <ac:picMk id="4" creationId="{51CC3CD7-3D74-4F3E-837B-12040C8ED266}"/>
          </ac:picMkLst>
        </pc:picChg>
      </pc:sldChg>
      <pc:sldChg chg="modSp new">
        <pc:chgData name="Giedrė Beconytė" userId="S::giedre.beconyte@gf.vu.lt::4a9f27bb-938c-4112-bad5-73441c8ba310" providerId="AD" clId="Web-{A101DAE7-B8EE-4A15-8594-CDB1B209C62E}" dt="2021-03-13T18:06:39.353" v="360" actId="20577"/>
        <pc:sldMkLst>
          <pc:docMk/>
          <pc:sldMk cId="2434199010" sldId="314"/>
        </pc:sldMkLst>
        <pc:spChg chg="mod">
          <ac:chgData name="Giedrė Beconytė" userId="S::giedre.beconyte@gf.vu.lt::4a9f27bb-938c-4112-bad5-73441c8ba310" providerId="AD" clId="Web-{A101DAE7-B8EE-4A15-8594-CDB1B209C62E}" dt="2021-03-13T18:00:20.940" v="25" actId="20577"/>
          <ac:spMkLst>
            <pc:docMk/>
            <pc:sldMk cId="2434199010" sldId="314"/>
            <ac:spMk id="2" creationId="{CA3CF8D9-86E9-4490-A27E-CC16F9D6643A}"/>
          </ac:spMkLst>
        </pc:spChg>
        <pc:spChg chg="mod">
          <ac:chgData name="Giedrė Beconytė" userId="S::giedre.beconyte@gf.vu.lt::4a9f27bb-938c-4112-bad5-73441c8ba310" providerId="AD" clId="Web-{A101DAE7-B8EE-4A15-8594-CDB1B209C62E}" dt="2021-03-13T18:06:39.353" v="360" actId="20577"/>
          <ac:spMkLst>
            <pc:docMk/>
            <pc:sldMk cId="2434199010" sldId="314"/>
            <ac:spMk id="3" creationId="{58D0DB58-5871-45AD-BA54-012B2EBE827A}"/>
          </ac:spMkLst>
        </pc:spChg>
      </pc:sldChg>
    </pc:docChg>
  </pc:docChgLst>
  <pc:docChgLst>
    <pc:chgData name="Linas Bevainis" userId="S::linas.bevainis@gf.vu.lt::87a035b5-74c2-46b9-a178-1ac0db4102df" providerId="AD" clId="Web-{D1E1C6A6-C1A5-4257-81D6-4820EE248A85}"/>
    <pc:docChg chg="modSld">
      <pc:chgData name="Linas Bevainis" userId="S::linas.bevainis@gf.vu.lt::87a035b5-74c2-46b9-a178-1ac0db4102df" providerId="AD" clId="Web-{D1E1C6A6-C1A5-4257-81D6-4820EE248A85}" dt="2021-03-15T12:23:51.745" v="20" actId="1076"/>
      <pc:docMkLst>
        <pc:docMk/>
      </pc:docMkLst>
      <pc:sldChg chg="modSp">
        <pc:chgData name="Linas Bevainis" userId="S::linas.bevainis@gf.vu.lt::87a035b5-74c2-46b9-a178-1ac0db4102df" providerId="AD" clId="Web-{D1E1C6A6-C1A5-4257-81D6-4820EE248A85}" dt="2021-03-15T12:23:51.745" v="20" actId="1076"/>
        <pc:sldMkLst>
          <pc:docMk/>
          <pc:sldMk cId="861491783" sldId="316"/>
        </pc:sldMkLst>
        <pc:spChg chg="mod">
          <ac:chgData name="Linas Bevainis" userId="S::linas.bevainis@gf.vu.lt::87a035b5-74c2-46b9-a178-1ac0db4102df" providerId="AD" clId="Web-{D1E1C6A6-C1A5-4257-81D6-4820EE248A85}" dt="2021-03-15T12:23:29.073" v="16" actId="1076"/>
          <ac:spMkLst>
            <pc:docMk/>
            <pc:sldMk cId="861491783" sldId="316"/>
            <ac:spMk id="9" creationId="{20C16BD4-3D1B-406B-939A-8D9BD4E6358A}"/>
          </ac:spMkLst>
        </pc:spChg>
        <pc:picChg chg="mod">
          <ac:chgData name="Linas Bevainis" userId="S::linas.bevainis@gf.vu.lt::87a035b5-74c2-46b9-a178-1ac0db4102df" providerId="AD" clId="Web-{D1E1C6A6-C1A5-4257-81D6-4820EE248A85}" dt="2021-03-15T12:23:39.714" v="18" actId="1076"/>
          <ac:picMkLst>
            <pc:docMk/>
            <pc:sldMk cId="861491783" sldId="316"/>
            <ac:picMk id="5" creationId="{CE0D36FC-4E62-48C9-BE73-1A38A4F1902E}"/>
          </ac:picMkLst>
        </pc:picChg>
        <pc:picChg chg="mod">
          <ac:chgData name="Linas Bevainis" userId="S::linas.bevainis@gf.vu.lt::87a035b5-74c2-46b9-a178-1ac0db4102df" providerId="AD" clId="Web-{D1E1C6A6-C1A5-4257-81D6-4820EE248A85}" dt="2021-03-15T12:23:51.745" v="20" actId="1076"/>
          <ac:picMkLst>
            <pc:docMk/>
            <pc:sldMk cId="861491783" sldId="316"/>
            <ac:picMk id="7" creationId="{8C77A649-046A-49AD-8D21-967055DEBE56}"/>
          </ac:picMkLst>
        </pc:picChg>
        <pc:picChg chg="mod">
          <ac:chgData name="Linas Bevainis" userId="S::linas.bevainis@gf.vu.lt::87a035b5-74c2-46b9-a178-1ac0db4102df" providerId="AD" clId="Web-{D1E1C6A6-C1A5-4257-81D6-4820EE248A85}" dt="2021-03-15T12:23:26.682" v="15" actId="1076"/>
          <ac:picMkLst>
            <pc:docMk/>
            <pc:sldMk cId="861491783" sldId="316"/>
            <ac:picMk id="11" creationId="{6836ADBE-22AC-429D-B39D-5796EDAB43DD}"/>
          </ac:picMkLst>
        </pc:picChg>
        <pc:picChg chg="mod">
          <ac:chgData name="Linas Bevainis" userId="S::linas.bevainis@gf.vu.lt::87a035b5-74c2-46b9-a178-1ac0db4102df" providerId="AD" clId="Web-{D1E1C6A6-C1A5-4257-81D6-4820EE248A85}" dt="2021-03-15T12:22:55.260" v="7" actId="14100"/>
          <ac:picMkLst>
            <pc:docMk/>
            <pc:sldMk cId="861491783" sldId="316"/>
            <ac:picMk id="15" creationId="{BB77C88C-497A-445E-BF68-72DDD166EFA8}"/>
          </ac:picMkLst>
        </pc:picChg>
        <pc:picChg chg="mod">
          <ac:chgData name="Linas Bevainis" userId="S::linas.bevainis@gf.vu.lt::87a035b5-74c2-46b9-a178-1ac0db4102df" providerId="AD" clId="Web-{D1E1C6A6-C1A5-4257-81D6-4820EE248A85}" dt="2021-03-15T12:23:44.136" v="19" actId="1076"/>
          <ac:picMkLst>
            <pc:docMk/>
            <pc:sldMk cId="861491783" sldId="316"/>
            <ac:picMk id="17" creationId="{048D1EBA-ABA9-4171-AB3F-73E4F6C7E90B}"/>
          </ac:picMkLst>
        </pc:picChg>
        <pc:picChg chg="mod">
          <ac:chgData name="Linas Bevainis" userId="S::linas.bevainis@gf.vu.lt::87a035b5-74c2-46b9-a178-1ac0db4102df" providerId="AD" clId="Web-{D1E1C6A6-C1A5-4257-81D6-4820EE248A85}" dt="2021-03-15T12:23:01.447" v="9" actId="14100"/>
          <ac:picMkLst>
            <pc:docMk/>
            <pc:sldMk cId="861491783" sldId="316"/>
            <ac:picMk id="19" creationId="{DB5AFD1F-F0E0-4496-98AA-8917E3FB5396}"/>
          </ac:picMkLst>
        </pc:picChg>
        <pc:picChg chg="mod">
          <ac:chgData name="Linas Bevainis" userId="S::linas.bevainis@gf.vu.lt::87a035b5-74c2-46b9-a178-1ac0db4102df" providerId="AD" clId="Web-{D1E1C6A6-C1A5-4257-81D6-4820EE248A85}" dt="2021-03-15T12:23:02.760" v="10" actId="14100"/>
          <ac:picMkLst>
            <pc:docMk/>
            <pc:sldMk cId="861491783" sldId="316"/>
            <ac:picMk id="21" creationId="{263365DB-01BC-43B1-A429-8596B8A79513}"/>
          </ac:picMkLst>
        </pc:picChg>
        <pc:picChg chg="mod">
          <ac:chgData name="Linas Bevainis" userId="S::linas.bevainis@gf.vu.lt::87a035b5-74c2-46b9-a178-1ac0db4102df" providerId="AD" clId="Web-{D1E1C6A6-C1A5-4257-81D6-4820EE248A85}" dt="2021-03-15T12:23:00.447" v="8" actId="14100"/>
          <ac:picMkLst>
            <pc:docMk/>
            <pc:sldMk cId="861491783" sldId="316"/>
            <ac:picMk id="23" creationId="{266C8388-38D9-4918-B804-1DC56325530E}"/>
          </ac:picMkLst>
        </pc:picChg>
      </pc:sldChg>
    </pc:docChg>
  </pc:docChgLst>
  <pc:docChgLst>
    <pc:chgData name="Giedrė Beconytė" userId="S::giedre.beconyte@gf.vu.lt::4a9f27bb-938c-4112-bad5-73441c8ba310" providerId="AD" clId="Web-{4824134B-E5BC-40FC-8BE3-BD3B6D46AA27}"/>
    <pc:docChg chg="modSld sldOrd">
      <pc:chgData name="Giedrė Beconytė" userId="S::giedre.beconyte@gf.vu.lt::4a9f27bb-938c-4112-bad5-73441c8ba310" providerId="AD" clId="Web-{4824134B-E5BC-40FC-8BE3-BD3B6D46AA27}" dt="2021-03-22T18:51:50.225" v="340" actId="20577"/>
      <pc:docMkLst>
        <pc:docMk/>
      </pc:docMkLst>
      <pc:sldChg chg="addSp delSp modSp">
        <pc:chgData name="Giedrė Beconytė" userId="S::giedre.beconyte@gf.vu.lt::4a9f27bb-938c-4112-bad5-73441c8ba310" providerId="AD" clId="Web-{4824134B-E5BC-40FC-8BE3-BD3B6D46AA27}" dt="2021-03-22T18:40:34.397" v="95" actId="1076"/>
        <pc:sldMkLst>
          <pc:docMk/>
          <pc:sldMk cId="2895392583" sldId="298"/>
        </pc:sldMkLst>
        <pc:spChg chg="mod">
          <ac:chgData name="Giedrė Beconytė" userId="S::giedre.beconyte@gf.vu.lt::4a9f27bb-938c-4112-bad5-73441c8ba310" providerId="AD" clId="Web-{4824134B-E5BC-40FC-8BE3-BD3B6D46AA27}" dt="2021-03-22T18:40:34.366" v="92" actId="1076"/>
          <ac:spMkLst>
            <pc:docMk/>
            <pc:sldMk cId="2895392583" sldId="298"/>
            <ac:spMk id="4" creationId="{19F8E752-DADA-4A2D-AC3D-E6B8A1A8A6FC}"/>
          </ac:spMkLst>
        </pc:spChg>
        <pc:spChg chg="mod">
          <ac:chgData name="Giedrė Beconytė" userId="S::giedre.beconyte@gf.vu.lt::4a9f27bb-938c-4112-bad5-73441c8ba310" providerId="AD" clId="Web-{4824134B-E5BC-40FC-8BE3-BD3B6D46AA27}" dt="2021-03-22T18:40:34.381" v="93" actId="1076"/>
          <ac:spMkLst>
            <pc:docMk/>
            <pc:sldMk cId="2895392583" sldId="298"/>
            <ac:spMk id="6" creationId="{4A0152C6-2A42-42CB-96A1-FC315CC7BFEB}"/>
          </ac:spMkLst>
        </pc:spChg>
        <pc:spChg chg="del">
          <ac:chgData name="Giedrė Beconytė" userId="S::giedre.beconyte@gf.vu.lt::4a9f27bb-938c-4112-bad5-73441c8ba310" providerId="AD" clId="Web-{4824134B-E5BC-40FC-8BE3-BD3B6D46AA27}" dt="2021-03-22T18:40:02.521" v="87"/>
          <ac:spMkLst>
            <pc:docMk/>
            <pc:sldMk cId="2895392583" sldId="298"/>
            <ac:spMk id="7" creationId="{19E64536-7B2C-4E51-A7E8-F658F4A380B3}"/>
          </ac:spMkLst>
        </pc:spChg>
        <pc:picChg chg="mod">
          <ac:chgData name="Giedrė Beconytė" userId="S::giedre.beconyte@gf.vu.lt::4a9f27bb-938c-4112-bad5-73441c8ba310" providerId="AD" clId="Web-{4824134B-E5BC-40FC-8BE3-BD3B6D46AA27}" dt="2021-03-22T18:40:34.381" v="94" actId="1076"/>
          <ac:picMkLst>
            <pc:docMk/>
            <pc:sldMk cId="2895392583" sldId="298"/>
            <ac:picMk id="5" creationId="{D5FDBA2D-E3B3-4AC5-9694-0277FCB752AA}"/>
          </ac:picMkLst>
        </pc:picChg>
        <pc:picChg chg="add mod">
          <ac:chgData name="Giedrė Beconytė" userId="S::giedre.beconyte@gf.vu.lt::4a9f27bb-938c-4112-bad5-73441c8ba310" providerId="AD" clId="Web-{4824134B-E5BC-40FC-8BE3-BD3B6D46AA27}" dt="2021-03-22T18:40:34.397" v="95" actId="1076"/>
          <ac:picMkLst>
            <pc:docMk/>
            <pc:sldMk cId="2895392583" sldId="298"/>
            <ac:picMk id="8" creationId="{E6B0774F-5538-41CF-B811-B08156A70043}"/>
          </ac:picMkLst>
        </pc:picChg>
      </pc:sldChg>
      <pc:sldChg chg="addSp delSp modSp">
        <pc:chgData name="Giedrė Beconytė" userId="S::giedre.beconyte@gf.vu.lt::4a9f27bb-938c-4112-bad5-73441c8ba310" providerId="AD" clId="Web-{4824134B-E5BC-40FC-8BE3-BD3B6D46AA27}" dt="2021-03-22T18:40:49.803" v="98" actId="1076"/>
        <pc:sldMkLst>
          <pc:docMk/>
          <pc:sldMk cId="54206686" sldId="299"/>
        </pc:sldMkLst>
        <pc:spChg chg="del">
          <ac:chgData name="Giedrė Beconytė" userId="S::giedre.beconyte@gf.vu.lt::4a9f27bb-938c-4112-bad5-73441c8ba310" providerId="AD" clId="Web-{4824134B-E5BC-40FC-8BE3-BD3B6D46AA27}" dt="2021-03-22T18:40:45.835" v="96"/>
          <ac:spMkLst>
            <pc:docMk/>
            <pc:sldMk cId="54206686" sldId="299"/>
            <ac:spMk id="7" creationId="{19E64536-7B2C-4E51-A7E8-F658F4A380B3}"/>
          </ac:spMkLst>
        </pc:spChg>
        <pc:picChg chg="add mod">
          <ac:chgData name="Giedrė Beconytė" userId="S::giedre.beconyte@gf.vu.lt::4a9f27bb-938c-4112-bad5-73441c8ba310" providerId="AD" clId="Web-{4824134B-E5BC-40FC-8BE3-BD3B6D46AA27}" dt="2021-03-22T18:40:49.803" v="98" actId="1076"/>
          <ac:picMkLst>
            <pc:docMk/>
            <pc:sldMk cId="54206686" sldId="299"/>
            <ac:picMk id="9" creationId="{1874E339-B08A-4AA2-8EAF-6A6CCA20E5F9}"/>
          </ac:picMkLst>
        </pc:picChg>
      </pc:sldChg>
      <pc:sldChg chg="addSp modSp">
        <pc:chgData name="Giedrė Beconytė" userId="S::giedre.beconyte@gf.vu.lt::4a9f27bb-938c-4112-bad5-73441c8ba310" providerId="AD" clId="Web-{4824134B-E5BC-40FC-8BE3-BD3B6D46AA27}" dt="2021-03-22T18:50:00.769" v="337" actId="20577"/>
        <pc:sldMkLst>
          <pc:docMk/>
          <pc:sldMk cId="1924263754" sldId="305"/>
        </pc:sldMkLst>
        <pc:spChg chg="mod">
          <ac:chgData name="Giedrė Beconytė" userId="S::giedre.beconyte@gf.vu.lt::4a9f27bb-938c-4112-bad5-73441c8ba310" providerId="AD" clId="Web-{4824134B-E5BC-40FC-8BE3-BD3B6D46AA27}" dt="2021-03-22T18:44:52.231" v="109" actId="20577"/>
          <ac:spMkLst>
            <pc:docMk/>
            <pc:sldMk cId="1924263754" sldId="305"/>
            <ac:spMk id="2" creationId="{85D03E4E-80D2-47A2-BA07-A3B4B09F0D82}"/>
          </ac:spMkLst>
        </pc:spChg>
        <pc:spChg chg="mod">
          <ac:chgData name="Giedrė Beconytė" userId="S::giedre.beconyte@gf.vu.lt::4a9f27bb-938c-4112-bad5-73441c8ba310" providerId="AD" clId="Web-{4824134B-E5BC-40FC-8BE3-BD3B6D46AA27}" dt="2021-03-22T18:50:00.769" v="337" actId="20577"/>
          <ac:spMkLst>
            <pc:docMk/>
            <pc:sldMk cId="1924263754" sldId="305"/>
            <ac:spMk id="3" creationId="{51726AFB-17AC-45B7-A97F-C62F37DCB42F}"/>
          </ac:spMkLst>
        </pc:spChg>
        <pc:spChg chg="mod">
          <ac:chgData name="Giedrė Beconytė" userId="S::giedre.beconyte@gf.vu.lt::4a9f27bb-938c-4112-bad5-73441c8ba310" providerId="AD" clId="Web-{4824134B-E5BC-40FC-8BE3-BD3B6D46AA27}" dt="2021-03-22T18:44:42.778" v="107" actId="1076"/>
          <ac:spMkLst>
            <pc:docMk/>
            <pc:sldMk cId="1924263754" sldId="305"/>
            <ac:spMk id="4" creationId="{19F8E752-DADA-4A2D-AC3D-E6B8A1A8A6FC}"/>
          </ac:spMkLst>
        </pc:spChg>
        <pc:picChg chg="add mod">
          <ac:chgData name="Giedrė Beconytė" userId="S::giedre.beconyte@gf.vu.lt::4a9f27bb-938c-4112-bad5-73441c8ba310" providerId="AD" clId="Web-{4824134B-E5BC-40FC-8BE3-BD3B6D46AA27}" dt="2021-03-22T18:44:42.778" v="108" actId="1076"/>
          <ac:picMkLst>
            <pc:docMk/>
            <pc:sldMk cId="1924263754" sldId="305"/>
            <ac:picMk id="5" creationId="{962BDF67-C5CA-40BA-B468-667203607C82}"/>
          </ac:picMkLst>
        </pc:picChg>
      </pc:sldChg>
      <pc:sldChg chg="modSp ord">
        <pc:chgData name="Giedrė Beconytė" userId="S::giedre.beconyte@gf.vu.lt::4a9f27bb-938c-4112-bad5-73441c8ba310" providerId="AD" clId="Web-{4824134B-E5BC-40FC-8BE3-BD3B6D46AA27}" dt="2021-03-22T18:30:15.179" v="86"/>
        <pc:sldMkLst>
          <pc:docMk/>
          <pc:sldMk cId="3323666006" sldId="311"/>
        </pc:sldMkLst>
        <pc:spChg chg="mod">
          <ac:chgData name="Giedrė Beconytė" userId="S::giedre.beconyte@gf.vu.lt::4a9f27bb-938c-4112-bad5-73441c8ba310" providerId="AD" clId="Web-{4824134B-E5BC-40FC-8BE3-BD3B6D46AA27}" dt="2021-03-22T18:29:40.897" v="84" actId="20577"/>
          <ac:spMkLst>
            <pc:docMk/>
            <pc:sldMk cId="3323666006" sldId="311"/>
            <ac:spMk id="4" creationId="{D2EB8379-4285-420D-A0A3-D5B0A0D0A703}"/>
          </ac:spMkLst>
        </pc:spChg>
      </pc:sldChg>
      <pc:sldChg chg="modSp">
        <pc:chgData name="Giedrė Beconytė" userId="S::giedre.beconyte@gf.vu.lt::4a9f27bb-938c-4112-bad5-73441c8ba310" providerId="AD" clId="Web-{4824134B-E5BC-40FC-8BE3-BD3B6D46AA27}" dt="2021-03-22T18:51:50.225" v="340" actId="20577"/>
        <pc:sldMkLst>
          <pc:docMk/>
          <pc:sldMk cId="2434199010" sldId="314"/>
        </pc:sldMkLst>
        <pc:spChg chg="mod">
          <ac:chgData name="Giedrė Beconytė" userId="S::giedre.beconyte@gf.vu.lt::4a9f27bb-938c-4112-bad5-73441c8ba310" providerId="AD" clId="Web-{4824134B-E5BC-40FC-8BE3-BD3B6D46AA27}" dt="2021-03-22T18:51:50.225" v="340" actId="20577"/>
          <ac:spMkLst>
            <pc:docMk/>
            <pc:sldMk cId="2434199010" sldId="314"/>
            <ac:spMk id="3" creationId="{58D0DB58-5871-45AD-BA54-012B2EBE827A}"/>
          </ac:spMkLst>
        </pc:spChg>
      </pc:sldChg>
      <pc:sldChg chg="modSp">
        <pc:chgData name="Giedrė Beconytė" userId="S::giedre.beconyte@gf.vu.lt::4a9f27bb-938c-4112-bad5-73441c8ba310" providerId="AD" clId="Web-{4824134B-E5BC-40FC-8BE3-BD3B6D46AA27}" dt="2021-03-22T18:27:22.738" v="80" actId="20577"/>
        <pc:sldMkLst>
          <pc:docMk/>
          <pc:sldMk cId="1805421131" sldId="318"/>
        </pc:sldMkLst>
        <pc:spChg chg="mod">
          <ac:chgData name="Giedrė Beconytė" userId="S::giedre.beconyte@gf.vu.lt::4a9f27bb-938c-4112-bad5-73441c8ba310" providerId="AD" clId="Web-{4824134B-E5BC-40FC-8BE3-BD3B6D46AA27}" dt="2021-03-22T18:27:22.738" v="80" actId="20577"/>
          <ac:spMkLst>
            <pc:docMk/>
            <pc:sldMk cId="1805421131" sldId="318"/>
            <ac:spMk id="20" creationId="{3D8CA5AE-EB0A-453B-B282-CE1CC9B8D708}"/>
          </ac:spMkLst>
        </pc:spChg>
        <pc:spChg chg="mod">
          <ac:chgData name="Giedrė Beconytė" userId="S::giedre.beconyte@gf.vu.lt::4a9f27bb-938c-4112-bad5-73441c8ba310" providerId="AD" clId="Web-{4824134B-E5BC-40FC-8BE3-BD3B6D46AA27}" dt="2021-03-22T18:26:39.299" v="64" actId="20577"/>
          <ac:spMkLst>
            <pc:docMk/>
            <pc:sldMk cId="1805421131" sldId="318"/>
            <ac:spMk id="22" creationId="{198E1267-3CC3-4519-B907-6651B526D900}"/>
          </ac:spMkLst>
        </pc:spChg>
      </pc:sldChg>
      <pc:sldChg chg="addSp modSp">
        <pc:chgData name="Giedrė Beconytė" userId="S::giedre.beconyte@gf.vu.lt::4a9f27bb-938c-4112-bad5-73441c8ba310" providerId="AD" clId="Web-{4824134B-E5BC-40FC-8BE3-BD3B6D46AA27}" dt="2021-03-22T18:42:14.399" v="102" actId="1076"/>
        <pc:sldMkLst>
          <pc:docMk/>
          <pc:sldMk cId="4057459154" sldId="323"/>
        </pc:sldMkLst>
        <pc:picChg chg="add mod">
          <ac:chgData name="Giedrė Beconytė" userId="S::giedre.beconyte@gf.vu.lt::4a9f27bb-938c-4112-bad5-73441c8ba310" providerId="AD" clId="Web-{4824134B-E5BC-40FC-8BE3-BD3B6D46AA27}" dt="2021-03-22T18:42:14.399" v="102" actId="1076"/>
          <ac:picMkLst>
            <pc:docMk/>
            <pc:sldMk cId="4057459154" sldId="323"/>
            <ac:picMk id="2" creationId="{9AE542EF-15E4-4B5B-BE71-EC6C28138140}"/>
          </ac:picMkLst>
        </pc:picChg>
      </pc:sldChg>
    </pc:docChg>
  </pc:docChgLst>
  <pc:docChgLst>
    <pc:chgData name="Giedrė Beconytė" userId="S::giedre.beconyte@gf.vu.lt::4a9f27bb-938c-4112-bad5-73441c8ba310" providerId="AD" clId="Web-{940A925E-53FF-40C9-AFBC-8BB1C03AC7F0}"/>
    <pc:docChg chg="modSld">
      <pc:chgData name="Giedrė Beconytė" userId="S::giedre.beconyte@gf.vu.lt::4a9f27bb-938c-4112-bad5-73441c8ba310" providerId="AD" clId="Web-{940A925E-53FF-40C9-AFBC-8BB1C03AC7F0}" dt="2021-03-13T13:56:01.122" v="1" actId="20577"/>
      <pc:docMkLst>
        <pc:docMk/>
      </pc:docMkLst>
      <pc:sldChg chg="modSp">
        <pc:chgData name="Giedrė Beconytė" userId="S::giedre.beconyte@gf.vu.lt::4a9f27bb-938c-4112-bad5-73441c8ba310" providerId="AD" clId="Web-{940A925E-53FF-40C9-AFBC-8BB1C03AC7F0}" dt="2021-03-13T13:56:01.122" v="1" actId="20577"/>
        <pc:sldMkLst>
          <pc:docMk/>
          <pc:sldMk cId="2745667200" sldId="301"/>
        </pc:sldMkLst>
        <pc:spChg chg="mod">
          <ac:chgData name="Giedrė Beconytė" userId="S::giedre.beconyte@gf.vu.lt::4a9f27bb-938c-4112-bad5-73441c8ba310" providerId="AD" clId="Web-{940A925E-53FF-40C9-AFBC-8BB1C03AC7F0}" dt="2021-03-13T13:56:01.122" v="1" actId="20577"/>
          <ac:spMkLst>
            <pc:docMk/>
            <pc:sldMk cId="2745667200" sldId="301"/>
            <ac:spMk id="7" creationId="{E15A940B-E064-4757-8833-BBB14519E05C}"/>
          </ac:spMkLst>
        </pc:spChg>
      </pc:sldChg>
    </pc:docChg>
  </pc:docChgLst>
  <pc:docChgLst>
    <pc:chgData name="Giedrė Beconytė" userId="S::giedre.beconyte@gf.vu.lt::4a9f27bb-938c-4112-bad5-73441c8ba310" providerId="AD" clId="Web-{E74EFDF9-B442-49EE-BFAE-821F8E30D732}"/>
    <pc:docChg chg="addSld delSld modSld sldOrd">
      <pc:chgData name="Giedrė Beconytė" userId="S::giedre.beconyte@gf.vu.lt::4a9f27bb-938c-4112-bad5-73441c8ba310" providerId="AD" clId="Web-{E74EFDF9-B442-49EE-BFAE-821F8E30D732}" dt="2021-03-24T07:43:25.670" v="742" actId="20577"/>
      <pc:docMkLst>
        <pc:docMk/>
      </pc:docMkLst>
      <pc:sldChg chg="addSp delSp modSp ord">
        <pc:chgData name="Giedrė Beconytė" userId="S::giedre.beconyte@gf.vu.lt::4a9f27bb-938c-4112-bad5-73441c8ba310" providerId="AD" clId="Web-{E74EFDF9-B442-49EE-BFAE-821F8E30D732}" dt="2021-03-24T07:43:06.217" v="741" actId="20577"/>
        <pc:sldMkLst>
          <pc:docMk/>
          <pc:sldMk cId="3323666006" sldId="311"/>
        </pc:sldMkLst>
        <pc:spChg chg="mod">
          <ac:chgData name="Giedrė Beconytė" userId="S::giedre.beconyte@gf.vu.lt::4a9f27bb-938c-4112-bad5-73441c8ba310" providerId="AD" clId="Web-{E74EFDF9-B442-49EE-BFAE-821F8E30D732}" dt="2021-03-24T07:33:51.816" v="346" actId="20577"/>
          <ac:spMkLst>
            <pc:docMk/>
            <pc:sldMk cId="3323666006" sldId="311"/>
            <ac:spMk id="2" creationId="{CE812E37-EBD7-44C6-93AB-F23198C92134}"/>
          </ac:spMkLst>
        </pc:spChg>
        <pc:spChg chg="del mod">
          <ac:chgData name="Giedrė Beconytė" userId="S::giedre.beconyte@gf.vu.lt::4a9f27bb-938c-4112-bad5-73441c8ba310" providerId="AD" clId="Web-{E74EFDF9-B442-49EE-BFAE-821F8E30D732}" dt="2021-03-24T07:35:28.896" v="406"/>
          <ac:spMkLst>
            <pc:docMk/>
            <pc:sldMk cId="3323666006" sldId="311"/>
            <ac:spMk id="4" creationId="{D2EB8379-4285-420D-A0A3-D5B0A0D0A703}"/>
          </ac:spMkLst>
        </pc:spChg>
        <pc:spChg chg="add del mod">
          <ac:chgData name="Giedrė Beconytė" userId="S::giedre.beconyte@gf.vu.lt::4a9f27bb-938c-4112-bad5-73441c8ba310" providerId="AD" clId="Web-{E74EFDF9-B442-49EE-BFAE-821F8E30D732}" dt="2021-03-24T07:35:41.818" v="409"/>
          <ac:spMkLst>
            <pc:docMk/>
            <pc:sldMk cId="3323666006" sldId="311"/>
            <ac:spMk id="5" creationId="{DB2A4BC6-D4A9-49EA-992E-C9B5A6E13F04}"/>
          </ac:spMkLst>
        </pc:spChg>
        <pc:spChg chg="add mod">
          <ac:chgData name="Giedrė Beconytė" userId="S::giedre.beconyte@gf.vu.lt::4a9f27bb-938c-4112-bad5-73441c8ba310" providerId="AD" clId="Web-{E74EFDF9-B442-49EE-BFAE-821F8E30D732}" dt="2021-03-24T07:43:06.217" v="741" actId="20577"/>
          <ac:spMkLst>
            <pc:docMk/>
            <pc:sldMk cId="3323666006" sldId="311"/>
            <ac:spMk id="7" creationId="{36C2379E-5917-402A-9A05-94F7321BCDB7}"/>
          </ac:spMkLst>
        </pc:spChg>
      </pc:sldChg>
      <pc:sldChg chg="addSp delSp modSp ord">
        <pc:chgData name="Giedrė Beconytė" userId="S::giedre.beconyte@gf.vu.lt::4a9f27bb-938c-4112-bad5-73441c8ba310" providerId="AD" clId="Web-{E74EFDF9-B442-49EE-BFAE-821F8E30D732}" dt="2021-03-24T07:43:25.670" v="742" actId="20577"/>
        <pc:sldMkLst>
          <pc:docMk/>
          <pc:sldMk cId="889838133" sldId="312"/>
        </pc:sldMkLst>
        <pc:spChg chg="mod">
          <ac:chgData name="Giedrė Beconytė" userId="S::giedre.beconyte@gf.vu.lt::4a9f27bb-938c-4112-bad5-73441c8ba310" providerId="AD" clId="Web-{E74EFDF9-B442-49EE-BFAE-821F8E30D732}" dt="2021-03-24T07:43:25.670" v="742" actId="20577"/>
          <ac:spMkLst>
            <pc:docMk/>
            <pc:sldMk cId="889838133" sldId="312"/>
            <ac:spMk id="7" creationId="{E15A940B-E064-4757-8833-BBB14519E05C}"/>
          </ac:spMkLst>
        </pc:spChg>
        <pc:picChg chg="add del mod">
          <ac:chgData name="Giedrė Beconytė" userId="S::giedre.beconyte@gf.vu.lt::4a9f27bb-938c-4112-bad5-73441c8ba310" providerId="AD" clId="Web-{E74EFDF9-B442-49EE-BFAE-821F8E30D732}" dt="2021-03-24T07:23:19.897" v="57"/>
          <ac:picMkLst>
            <pc:docMk/>
            <pc:sldMk cId="889838133" sldId="312"/>
            <ac:picMk id="2" creationId="{7326E6A4-0229-4F18-B27C-B61F1234B385}"/>
          </ac:picMkLst>
        </pc:picChg>
        <pc:picChg chg="add del">
          <ac:chgData name="Giedrė Beconytė" userId="S::giedre.beconyte@gf.vu.lt::4a9f27bb-938c-4112-bad5-73441c8ba310" providerId="AD" clId="Web-{E74EFDF9-B442-49EE-BFAE-821F8E30D732}" dt="2021-03-24T07:23:21.241" v="58"/>
          <ac:picMkLst>
            <pc:docMk/>
            <pc:sldMk cId="889838133" sldId="312"/>
            <ac:picMk id="3" creationId="{D4FDC065-74B3-41BF-89EC-FD34BE3420A3}"/>
          </ac:picMkLst>
        </pc:picChg>
        <pc:picChg chg="add del mod ord">
          <ac:chgData name="Giedrė Beconytė" userId="S::giedre.beconyte@gf.vu.lt::4a9f27bb-938c-4112-bad5-73441c8ba310" providerId="AD" clId="Web-{E74EFDF9-B442-49EE-BFAE-821F8E30D732}" dt="2021-03-24T07:23:15.179" v="53"/>
          <ac:picMkLst>
            <pc:docMk/>
            <pc:sldMk cId="889838133" sldId="312"/>
            <ac:picMk id="4" creationId="{11AAB425-7075-4C21-9006-ECBBF017230C}"/>
          </ac:picMkLst>
        </pc:picChg>
      </pc:sldChg>
      <pc:sldChg chg="addSp delSp modSp add replId">
        <pc:chgData name="Giedrė Beconytė" userId="S::giedre.beconyte@gf.vu.lt::4a9f27bb-938c-4112-bad5-73441c8ba310" providerId="AD" clId="Web-{E74EFDF9-B442-49EE-BFAE-821F8E30D732}" dt="2021-03-24T07:32:11.486" v="332" actId="20577"/>
        <pc:sldMkLst>
          <pc:docMk/>
          <pc:sldMk cId="1053547365" sldId="324"/>
        </pc:sldMkLst>
        <pc:spChg chg="mod">
          <ac:chgData name="Giedrė Beconytė" userId="S::giedre.beconyte@gf.vu.lt::4a9f27bb-938c-4112-bad5-73441c8ba310" providerId="AD" clId="Web-{E74EFDF9-B442-49EE-BFAE-821F8E30D732}" dt="2021-03-24T07:32:11.486" v="332" actId="20577"/>
          <ac:spMkLst>
            <pc:docMk/>
            <pc:sldMk cId="1053547365" sldId="324"/>
            <ac:spMk id="7" creationId="{E15A940B-E064-4757-8833-BBB14519E05C}"/>
          </ac:spMkLst>
        </pc:spChg>
        <pc:picChg chg="add mod ord">
          <ac:chgData name="Giedrė Beconytė" userId="S::giedre.beconyte@gf.vu.lt::4a9f27bb-938c-4112-bad5-73441c8ba310" providerId="AD" clId="Web-{E74EFDF9-B442-49EE-BFAE-821F8E30D732}" dt="2021-03-24T07:24:06.758" v="67"/>
          <ac:picMkLst>
            <pc:docMk/>
            <pc:sldMk cId="1053547365" sldId="324"/>
            <ac:picMk id="2" creationId="{4E2FD052-4577-4F15-8AB5-562CF6CB5649}"/>
          </ac:picMkLst>
        </pc:picChg>
        <pc:picChg chg="del">
          <ac:chgData name="Giedrė Beconytė" userId="S::giedre.beconyte@gf.vu.lt::4a9f27bb-938c-4112-bad5-73441c8ba310" providerId="AD" clId="Web-{E74EFDF9-B442-49EE-BFAE-821F8E30D732}" dt="2021-03-24T07:23:37.804" v="60"/>
          <ac:picMkLst>
            <pc:docMk/>
            <pc:sldMk cId="1053547365" sldId="324"/>
            <ac:picMk id="3" creationId="{D4FDC065-74B3-41BF-89EC-FD34BE3420A3}"/>
          </ac:picMkLst>
        </pc:picChg>
      </pc:sldChg>
      <pc:sldChg chg="add del replId">
        <pc:chgData name="Giedrė Beconytė" userId="S::giedre.beconyte@gf.vu.lt::4a9f27bb-938c-4112-bad5-73441c8ba310" providerId="AD" clId="Web-{E74EFDF9-B442-49EE-BFAE-821F8E30D732}" dt="2021-03-24T07:23:41.851" v="62"/>
        <pc:sldMkLst>
          <pc:docMk/>
          <pc:sldMk cId="1421799678" sldId="325"/>
        </pc:sldMkLst>
      </pc:sldChg>
      <pc:sldChg chg="modSp add replId">
        <pc:chgData name="Giedrė Beconytė" userId="S::giedre.beconyte@gf.vu.lt::4a9f27bb-938c-4112-bad5-73441c8ba310" providerId="AD" clId="Web-{E74EFDF9-B442-49EE-BFAE-821F8E30D732}" dt="2021-03-24T07:31:56.548" v="326" actId="20577"/>
        <pc:sldMkLst>
          <pc:docMk/>
          <pc:sldMk cId="2793932681" sldId="325"/>
        </pc:sldMkLst>
        <pc:spChg chg="mod">
          <ac:chgData name="Giedrė Beconytė" userId="S::giedre.beconyte@gf.vu.lt::4a9f27bb-938c-4112-bad5-73441c8ba310" providerId="AD" clId="Web-{E74EFDF9-B442-49EE-BFAE-821F8E30D732}" dt="2021-03-24T07:25:47.275" v="95" actId="14100"/>
          <ac:spMkLst>
            <pc:docMk/>
            <pc:sldMk cId="2793932681" sldId="325"/>
            <ac:spMk id="2" creationId="{CE812E37-EBD7-44C6-93AB-F23198C92134}"/>
          </ac:spMkLst>
        </pc:spChg>
        <pc:spChg chg="mod">
          <ac:chgData name="Giedrė Beconytė" userId="S::giedre.beconyte@gf.vu.lt::4a9f27bb-938c-4112-bad5-73441c8ba310" providerId="AD" clId="Web-{E74EFDF9-B442-49EE-BFAE-821F8E30D732}" dt="2021-03-24T07:31:56.548" v="326" actId="20577"/>
          <ac:spMkLst>
            <pc:docMk/>
            <pc:sldMk cId="2793932681" sldId="325"/>
            <ac:spMk id="4" creationId="{D2EB8379-4285-420D-A0A3-D5B0A0D0A703}"/>
          </ac:spMkLst>
        </pc:spChg>
      </pc:sldChg>
    </pc:docChg>
  </pc:docChgLst>
  <pc:docChgLst>
    <pc:chgData name="Loreta Šutinienė" userId="S::loreta.sutiniene@gf.vu.lt::83286b35-2bc3-4140-aa17-ca5f39c9d9b4" providerId="AD" clId="Web-{267EEC04-C68E-459C-A490-0D9432EFDD98}"/>
    <pc:docChg chg="addSld modSld sldOrd">
      <pc:chgData name="Loreta Šutinienė" userId="S::loreta.sutiniene@gf.vu.lt::83286b35-2bc3-4140-aa17-ca5f39c9d9b4" providerId="AD" clId="Web-{267EEC04-C68E-459C-A490-0D9432EFDD98}" dt="2021-03-21T23:47:18.665" v="140"/>
      <pc:docMkLst>
        <pc:docMk/>
      </pc:docMkLst>
      <pc:sldChg chg="addSp delSp modSp add ord replId">
        <pc:chgData name="Loreta Šutinienė" userId="S::loreta.sutiniene@gf.vu.lt::83286b35-2bc3-4140-aa17-ca5f39c9d9b4" providerId="AD" clId="Web-{267EEC04-C68E-459C-A490-0D9432EFDD98}" dt="2021-03-21T23:47:18.665" v="140"/>
        <pc:sldMkLst>
          <pc:docMk/>
          <pc:sldMk cId="2927197620" sldId="322"/>
        </pc:sldMkLst>
        <pc:spChg chg="mod">
          <ac:chgData name="Loreta Šutinienė" userId="S::loreta.sutiniene@gf.vu.lt::83286b35-2bc3-4140-aa17-ca5f39c9d9b4" providerId="AD" clId="Web-{267EEC04-C68E-459C-A490-0D9432EFDD98}" dt="2021-03-21T22:36:48.232" v="16" actId="20577"/>
          <ac:spMkLst>
            <pc:docMk/>
            <pc:sldMk cId="2927197620" sldId="322"/>
            <ac:spMk id="2" creationId="{D1525318-716F-49BE-BA36-69D63EFAD950}"/>
          </ac:spMkLst>
        </pc:spChg>
        <pc:spChg chg="add del mod">
          <ac:chgData name="Loreta Šutinienė" userId="S::loreta.sutiniene@gf.vu.lt::83286b35-2bc3-4140-aa17-ca5f39c9d9b4" providerId="AD" clId="Web-{267EEC04-C68E-459C-A490-0D9432EFDD98}" dt="2021-03-21T22:21:05.219" v="9"/>
          <ac:spMkLst>
            <pc:docMk/>
            <pc:sldMk cId="2927197620" sldId="322"/>
            <ac:spMk id="4" creationId="{8FC50789-7C29-454B-B24A-47DBE1BA359D}"/>
          </ac:spMkLst>
        </pc:spChg>
        <pc:picChg chg="add del mod">
          <ac:chgData name="Loreta Šutinienė" userId="S::loreta.sutiniene@gf.vu.lt::83286b35-2bc3-4140-aa17-ca5f39c9d9b4" providerId="AD" clId="Web-{267EEC04-C68E-459C-A490-0D9432EFDD98}" dt="2021-03-21T23:47:18.665" v="140"/>
          <ac:picMkLst>
            <pc:docMk/>
            <pc:sldMk cId="2927197620" sldId="322"/>
            <ac:picMk id="7" creationId="{57600481-D5A7-48A2-B5BD-2CD05F0ABA6B}"/>
          </ac:picMkLst>
        </pc:picChg>
      </pc:sldChg>
      <pc:sldChg chg="delSp modSp add ord replId">
        <pc:chgData name="Loreta Šutinienė" userId="S::loreta.sutiniene@gf.vu.lt::83286b35-2bc3-4140-aa17-ca5f39c9d9b4" providerId="AD" clId="Web-{267EEC04-C68E-459C-A490-0D9432EFDD98}" dt="2021-03-21T23:04:15.639" v="137" actId="1076"/>
        <pc:sldMkLst>
          <pc:docMk/>
          <pc:sldMk cId="4057459154" sldId="323"/>
        </pc:sldMkLst>
        <pc:spChg chg="mod">
          <ac:chgData name="Loreta Šutinienė" userId="S::loreta.sutiniene@gf.vu.lt::83286b35-2bc3-4140-aa17-ca5f39c9d9b4" providerId="AD" clId="Web-{267EEC04-C68E-459C-A490-0D9432EFDD98}" dt="2021-03-21T22:37:29.373" v="35" actId="20577"/>
          <ac:spMkLst>
            <pc:docMk/>
            <pc:sldMk cId="4057459154" sldId="323"/>
            <ac:spMk id="7" creationId="{FD6EC99A-5D8F-4762-9313-D6B2C0488DC3}"/>
          </ac:spMkLst>
        </pc:spChg>
        <pc:spChg chg="mod">
          <ac:chgData name="Loreta Šutinienė" userId="S::loreta.sutiniene@gf.vu.lt::83286b35-2bc3-4140-aa17-ca5f39c9d9b4" providerId="AD" clId="Web-{267EEC04-C68E-459C-A490-0D9432EFDD98}" dt="2021-03-21T22:37:13.092" v="19" actId="20577"/>
          <ac:spMkLst>
            <pc:docMk/>
            <pc:sldMk cId="4057459154" sldId="323"/>
            <ac:spMk id="18" creationId="{5E5CE3E5-F3C3-4199-B31C-AB446FBBEEB5}"/>
          </ac:spMkLst>
        </pc:spChg>
        <pc:spChg chg="mod">
          <ac:chgData name="Loreta Šutinienė" userId="S::loreta.sutiniene@gf.vu.lt::83286b35-2bc3-4140-aa17-ca5f39c9d9b4" providerId="AD" clId="Web-{267EEC04-C68E-459C-A490-0D9432EFDD98}" dt="2021-03-21T23:04:15.639" v="137" actId="1076"/>
          <ac:spMkLst>
            <pc:docMk/>
            <pc:sldMk cId="4057459154" sldId="323"/>
            <ac:spMk id="20" creationId="{3D8CA5AE-EB0A-453B-B282-CE1CC9B8D708}"/>
          </ac:spMkLst>
        </pc:spChg>
        <pc:spChg chg="mod">
          <ac:chgData name="Loreta Šutinienė" userId="S::loreta.sutiniene@gf.vu.lt::83286b35-2bc3-4140-aa17-ca5f39c9d9b4" providerId="AD" clId="Web-{267EEC04-C68E-459C-A490-0D9432EFDD98}" dt="2021-03-21T23:02:12.732" v="130" actId="20577"/>
          <ac:spMkLst>
            <pc:docMk/>
            <pc:sldMk cId="4057459154" sldId="323"/>
            <ac:spMk id="22" creationId="{198E1267-3CC3-4519-B907-6651B526D900}"/>
          </ac:spMkLst>
        </pc:spChg>
        <pc:picChg chg="del">
          <ac:chgData name="Loreta Šutinienė" userId="S::loreta.sutiniene@gf.vu.lt::83286b35-2bc3-4140-aa17-ca5f39c9d9b4" providerId="AD" clId="Web-{267EEC04-C68E-459C-A490-0D9432EFDD98}" dt="2021-03-21T22:37:19.326" v="20"/>
          <ac:picMkLst>
            <pc:docMk/>
            <pc:sldMk cId="4057459154" sldId="323"/>
            <ac:picMk id="11" creationId="{E7AC781C-A1A1-4E17-8E46-9AD05725FF44}"/>
          </ac:picMkLst>
        </pc:picChg>
      </pc:sldChg>
    </pc:docChg>
  </pc:docChgLst>
  <pc:docChgLst>
    <pc:chgData name="Linas Bevainis" userId="S::linas.bevainis@gf.vu.lt::87a035b5-74c2-46b9-a178-1ac0db4102df" providerId="AD" clId="Web-{4274C2C9-9D99-4D80-B897-32899AE79756}"/>
    <pc:docChg chg="modSld">
      <pc:chgData name="Linas Bevainis" userId="S::linas.bevainis@gf.vu.lt::87a035b5-74c2-46b9-a178-1ac0db4102df" providerId="AD" clId="Web-{4274C2C9-9D99-4D80-B897-32899AE79756}" dt="2021-03-15T12:25:14.473" v="3"/>
      <pc:docMkLst>
        <pc:docMk/>
      </pc:docMkLst>
      <pc:sldChg chg="addSp delSp modSp">
        <pc:chgData name="Linas Bevainis" userId="S::linas.bevainis@gf.vu.lt::87a035b5-74c2-46b9-a178-1ac0db4102df" providerId="AD" clId="Web-{4274C2C9-9D99-4D80-B897-32899AE79756}" dt="2021-03-15T12:25:14.473" v="3"/>
        <pc:sldMkLst>
          <pc:docMk/>
          <pc:sldMk cId="861491783" sldId="316"/>
        </pc:sldMkLst>
        <pc:spChg chg="add del">
          <ac:chgData name="Linas Bevainis" userId="S::linas.bevainis@gf.vu.lt::87a035b5-74c2-46b9-a178-1ac0db4102df" providerId="AD" clId="Web-{4274C2C9-9D99-4D80-B897-32899AE79756}" dt="2021-03-15T12:25:14.473" v="3"/>
          <ac:spMkLst>
            <pc:docMk/>
            <pc:sldMk cId="861491783" sldId="316"/>
            <ac:spMk id="2" creationId="{CAE1DD4B-F4AB-4627-AA7A-D69B8BAAF5F5}"/>
          </ac:spMkLst>
        </pc:spChg>
        <pc:spChg chg="mod">
          <ac:chgData name="Linas Bevainis" userId="S::linas.bevainis@gf.vu.lt::87a035b5-74c2-46b9-a178-1ac0db4102df" providerId="AD" clId="Web-{4274C2C9-9D99-4D80-B897-32899AE79756}" dt="2021-03-15T12:24:44.019" v="1" actId="20577"/>
          <ac:spMkLst>
            <pc:docMk/>
            <pc:sldMk cId="861491783" sldId="316"/>
            <ac:spMk id="9" creationId="{20C16BD4-3D1B-406B-939A-8D9BD4E6358A}"/>
          </ac:spMkLst>
        </pc:spChg>
      </pc:sldChg>
    </pc:docChg>
  </pc:docChgLst>
  <pc:docChgLst>
    <pc:chgData name="Andrius Balčiūnas" userId="S::andrius.balciunas@chgf.vu.lt::037a998d-f8fe-4b0b-a08b-b62f15f103a3" providerId="AD" clId="Web-{2CBDBDD6-5201-42BF-9FAA-B4936A79C76D}"/>
    <pc:docChg chg="modSld">
      <pc:chgData name="Andrius Balčiūnas" userId="S::andrius.balciunas@chgf.vu.lt::037a998d-f8fe-4b0b-a08b-b62f15f103a3" providerId="AD" clId="Web-{2CBDBDD6-5201-42BF-9FAA-B4936A79C76D}" dt="2021-03-24T17:43:16.068" v="106" actId="20577"/>
      <pc:docMkLst>
        <pc:docMk/>
      </pc:docMkLst>
      <pc:sldChg chg="modSp">
        <pc:chgData name="Andrius Balčiūnas" userId="S::andrius.balciunas@chgf.vu.lt::037a998d-f8fe-4b0b-a08b-b62f15f103a3" providerId="AD" clId="Web-{2CBDBDD6-5201-42BF-9FAA-B4936A79C76D}" dt="2021-03-24T17:42:20.614" v="87" actId="20577"/>
        <pc:sldMkLst>
          <pc:docMk/>
          <pc:sldMk cId="2334327033" sldId="329"/>
        </pc:sldMkLst>
        <pc:spChg chg="mod">
          <ac:chgData name="Andrius Balčiūnas" userId="S::andrius.balciunas@chgf.vu.lt::037a998d-f8fe-4b0b-a08b-b62f15f103a3" providerId="AD" clId="Web-{2CBDBDD6-5201-42BF-9FAA-B4936A79C76D}" dt="2021-03-24T17:42:20.614" v="87" actId="20577"/>
          <ac:spMkLst>
            <pc:docMk/>
            <pc:sldMk cId="2334327033" sldId="329"/>
            <ac:spMk id="4" creationId="{D2EB8379-4285-420D-A0A3-D5B0A0D0A703}"/>
          </ac:spMkLst>
        </pc:spChg>
      </pc:sldChg>
      <pc:sldChg chg="modSp">
        <pc:chgData name="Andrius Balčiūnas" userId="S::andrius.balciunas@chgf.vu.lt::037a998d-f8fe-4b0b-a08b-b62f15f103a3" providerId="AD" clId="Web-{2CBDBDD6-5201-42BF-9FAA-B4936A79C76D}" dt="2021-03-24T17:43:16.068" v="106" actId="20577"/>
        <pc:sldMkLst>
          <pc:docMk/>
          <pc:sldMk cId="2542801212" sldId="331"/>
        </pc:sldMkLst>
        <pc:spChg chg="mod">
          <ac:chgData name="Andrius Balčiūnas" userId="S::andrius.balciunas@chgf.vu.lt::037a998d-f8fe-4b0b-a08b-b62f15f103a3" providerId="AD" clId="Web-{2CBDBDD6-5201-42BF-9FAA-B4936A79C76D}" dt="2021-03-24T17:43:16.068" v="106" actId="20577"/>
          <ac:spMkLst>
            <pc:docMk/>
            <pc:sldMk cId="2542801212" sldId="331"/>
            <ac:spMk id="8" creationId="{00000000-0000-0000-0000-000000000000}"/>
          </ac:spMkLst>
        </pc:spChg>
      </pc:sldChg>
    </pc:docChg>
  </pc:docChgLst>
  <pc:docChgLst>
    <pc:chgData name="Neringa Mačiulevičiūtė-Turlienė" userId="S::neringa.maciuleviciute@gf.vu.lt::7dd6e0c6-a3e6-43ae-8ce5-b1e977c46e13" providerId="AD" clId="Web-{2C7271C6-339F-4F07-B5EE-C71F1A87FCBE}"/>
    <pc:docChg chg="modSld sldOrd">
      <pc:chgData name="Neringa Mačiulevičiūtė-Turlienė" userId="S::neringa.maciuleviciute@gf.vu.lt::7dd6e0c6-a3e6-43ae-8ce5-b1e977c46e13" providerId="AD" clId="Web-{2C7271C6-339F-4F07-B5EE-C71F1A87FCBE}" dt="2021-03-20T14:08:03.574" v="32" actId="1076"/>
      <pc:docMkLst>
        <pc:docMk/>
      </pc:docMkLst>
      <pc:sldChg chg="modSp">
        <pc:chgData name="Neringa Mačiulevičiūtė-Turlienė" userId="S::neringa.maciuleviciute@gf.vu.lt::7dd6e0c6-a3e6-43ae-8ce5-b1e977c46e13" providerId="AD" clId="Web-{2C7271C6-339F-4F07-B5EE-C71F1A87FCBE}" dt="2021-03-20T14:07:52.527" v="31" actId="20577"/>
        <pc:sldMkLst>
          <pc:docMk/>
          <pc:sldMk cId="3323666006" sldId="311"/>
        </pc:sldMkLst>
        <pc:spChg chg="mod">
          <ac:chgData name="Neringa Mačiulevičiūtė-Turlienė" userId="S::neringa.maciuleviciute@gf.vu.lt::7dd6e0c6-a3e6-43ae-8ce5-b1e977c46e13" providerId="AD" clId="Web-{2C7271C6-339F-4F07-B5EE-C71F1A87FCBE}" dt="2021-03-20T14:07:52.527" v="31" actId="20577"/>
          <ac:spMkLst>
            <pc:docMk/>
            <pc:sldMk cId="3323666006" sldId="311"/>
            <ac:spMk id="4" creationId="{D2EB8379-4285-420D-A0A3-D5B0A0D0A703}"/>
          </ac:spMkLst>
        </pc:spChg>
      </pc:sldChg>
      <pc:sldChg chg="modSp">
        <pc:chgData name="Neringa Mačiulevičiūtė-Turlienė" userId="S::neringa.maciuleviciute@gf.vu.lt::7dd6e0c6-a3e6-43ae-8ce5-b1e977c46e13" providerId="AD" clId="Web-{2C7271C6-339F-4F07-B5EE-C71F1A87FCBE}" dt="2021-03-20T14:08:03.574" v="32" actId="1076"/>
        <pc:sldMkLst>
          <pc:docMk/>
          <pc:sldMk cId="2434199010" sldId="314"/>
        </pc:sldMkLst>
        <pc:spChg chg="mod">
          <ac:chgData name="Neringa Mačiulevičiūtė-Turlienė" userId="S::neringa.maciuleviciute@gf.vu.lt::7dd6e0c6-a3e6-43ae-8ce5-b1e977c46e13" providerId="AD" clId="Web-{2C7271C6-339F-4F07-B5EE-C71F1A87FCBE}" dt="2021-03-20T14:08:03.574" v="32" actId="1076"/>
          <ac:spMkLst>
            <pc:docMk/>
            <pc:sldMk cId="2434199010" sldId="314"/>
            <ac:spMk id="2" creationId="{CA3CF8D9-86E9-4490-A27E-CC16F9D6643A}"/>
          </ac:spMkLst>
        </pc:spChg>
      </pc:sldChg>
      <pc:sldChg chg="ord">
        <pc:chgData name="Neringa Mačiulevičiūtė-Turlienė" userId="S::neringa.maciuleviciute@gf.vu.lt::7dd6e0c6-a3e6-43ae-8ce5-b1e977c46e13" providerId="AD" clId="Web-{2C7271C6-339F-4F07-B5EE-C71F1A87FCBE}" dt="2021-03-20T14:07:20.948" v="13"/>
        <pc:sldMkLst>
          <pc:docMk/>
          <pc:sldMk cId="2353315596" sldId="317"/>
        </pc:sldMkLst>
      </pc:sldChg>
      <pc:sldChg chg="modSp ord">
        <pc:chgData name="Neringa Mačiulevičiūtė-Turlienė" userId="S::neringa.maciuleviciute@gf.vu.lt::7dd6e0c6-a3e6-43ae-8ce5-b1e977c46e13" providerId="AD" clId="Web-{2C7271C6-339F-4F07-B5EE-C71F1A87FCBE}" dt="2021-03-20T14:07:20.948" v="12"/>
        <pc:sldMkLst>
          <pc:docMk/>
          <pc:sldMk cId="1805421131" sldId="318"/>
        </pc:sldMkLst>
        <pc:spChg chg="mod">
          <ac:chgData name="Neringa Mačiulevičiūtė-Turlienė" userId="S::neringa.maciuleviciute@gf.vu.lt::7dd6e0c6-a3e6-43ae-8ce5-b1e977c46e13" providerId="AD" clId="Web-{2C7271C6-339F-4F07-B5EE-C71F1A87FCBE}" dt="2021-03-20T14:05:50.056" v="2"/>
          <ac:spMkLst>
            <pc:docMk/>
            <pc:sldMk cId="1805421131" sldId="318"/>
            <ac:spMk id="20" creationId="{3D8CA5AE-EB0A-453B-B282-CE1CC9B8D708}"/>
          </ac:spMkLst>
        </pc:spChg>
        <pc:spChg chg="mod">
          <ac:chgData name="Neringa Mačiulevičiūtė-Turlienė" userId="S::neringa.maciuleviciute@gf.vu.lt::7dd6e0c6-a3e6-43ae-8ce5-b1e977c46e13" providerId="AD" clId="Web-{2C7271C6-339F-4F07-B5EE-C71F1A87FCBE}" dt="2021-03-20T14:06:34.979" v="7" actId="20577"/>
          <ac:spMkLst>
            <pc:docMk/>
            <pc:sldMk cId="1805421131" sldId="318"/>
            <ac:spMk id="22" creationId="{198E1267-3CC3-4519-B907-6651B526D900}"/>
          </ac:spMkLst>
        </pc:spChg>
      </pc:sldChg>
    </pc:docChg>
  </pc:docChgLst>
  <pc:docChgLst>
    <pc:chgData name="Loreta Šutinienė" userId="S::loreta.sutiniene@gf.vu.lt::83286b35-2bc3-4140-aa17-ca5f39c9d9b4" providerId="AD" clId="Web-{CD6CD74F-39A8-40DE-A506-392F0504C5FF}"/>
    <pc:docChg chg="modSld">
      <pc:chgData name="Loreta Šutinienė" userId="S::loreta.sutiniene@gf.vu.lt::83286b35-2bc3-4140-aa17-ca5f39c9d9b4" providerId="AD" clId="Web-{CD6CD74F-39A8-40DE-A506-392F0504C5FF}" dt="2021-03-24T16:20:13.791" v="0"/>
      <pc:docMkLst>
        <pc:docMk/>
      </pc:docMkLst>
      <pc:sldChg chg="modSp">
        <pc:chgData name="Loreta Šutinienė" userId="S::loreta.sutiniene@gf.vu.lt::83286b35-2bc3-4140-aa17-ca5f39c9d9b4" providerId="AD" clId="Web-{CD6CD74F-39A8-40DE-A506-392F0504C5FF}" dt="2021-03-24T16:20:13.791" v="0"/>
        <pc:sldMkLst>
          <pc:docMk/>
          <pc:sldMk cId="4057459154" sldId="323"/>
        </pc:sldMkLst>
        <pc:picChg chg="mod">
          <ac:chgData name="Loreta Šutinienė" userId="S::loreta.sutiniene@gf.vu.lt::83286b35-2bc3-4140-aa17-ca5f39c9d9b4" providerId="AD" clId="Web-{CD6CD74F-39A8-40DE-A506-392F0504C5FF}" dt="2021-03-24T16:20:13.791" v="0"/>
          <ac:picMkLst>
            <pc:docMk/>
            <pc:sldMk cId="4057459154" sldId="323"/>
            <ac:picMk id="2" creationId="{9AE542EF-15E4-4B5B-BE71-EC6C28138140}"/>
          </ac:picMkLst>
        </pc:picChg>
      </pc:sldChg>
    </pc:docChg>
  </pc:docChgLst>
  <pc:docChgLst>
    <pc:chgData name="Neringa Mačiulevičiūtė-Turlienė" userId="S::neringa.maciuleviciute@gf.vu.lt::7dd6e0c6-a3e6-43ae-8ce5-b1e977c46e13" providerId="AD" clId="Web-{3A1FFA6B-F60B-467C-96AF-746FC8687777}"/>
    <pc:docChg chg="addSld modSld">
      <pc:chgData name="Neringa Mačiulevičiūtė-Turlienė" userId="S::neringa.maciuleviciute@gf.vu.lt::7dd6e0c6-a3e6-43ae-8ce5-b1e977c46e13" providerId="AD" clId="Web-{3A1FFA6B-F60B-467C-96AF-746FC8687777}" dt="2021-03-20T14:04:31.458" v="569" actId="20577"/>
      <pc:docMkLst>
        <pc:docMk/>
      </pc:docMkLst>
      <pc:sldChg chg="modSp">
        <pc:chgData name="Neringa Mačiulevičiūtė-Turlienė" userId="S::neringa.maciuleviciute@gf.vu.lt::7dd6e0c6-a3e6-43ae-8ce5-b1e977c46e13" providerId="AD" clId="Web-{3A1FFA6B-F60B-467C-96AF-746FC8687777}" dt="2021-03-20T14:04:31.458" v="569" actId="20577"/>
        <pc:sldMkLst>
          <pc:docMk/>
          <pc:sldMk cId="2434199010" sldId="314"/>
        </pc:sldMkLst>
        <pc:spChg chg="mod">
          <ac:chgData name="Neringa Mačiulevičiūtė-Turlienė" userId="S::neringa.maciuleviciute@gf.vu.lt::7dd6e0c6-a3e6-43ae-8ce5-b1e977c46e13" providerId="AD" clId="Web-{3A1FFA6B-F60B-467C-96AF-746FC8687777}" dt="2021-03-20T14:04:31.458" v="569" actId="20577"/>
          <ac:spMkLst>
            <pc:docMk/>
            <pc:sldMk cId="2434199010" sldId="314"/>
            <ac:spMk id="3" creationId="{58D0DB58-5871-45AD-BA54-012B2EBE827A}"/>
          </ac:spMkLst>
        </pc:spChg>
      </pc:sldChg>
      <pc:sldChg chg="addSp delSp modSp new">
        <pc:chgData name="Neringa Mačiulevičiūtė-Turlienė" userId="S::neringa.maciuleviciute@gf.vu.lt::7dd6e0c6-a3e6-43ae-8ce5-b1e977c46e13" providerId="AD" clId="Web-{3A1FFA6B-F60B-467C-96AF-746FC8687777}" dt="2021-03-20T13:47:16.173" v="285" actId="1076"/>
        <pc:sldMkLst>
          <pc:docMk/>
          <pc:sldMk cId="1805421131" sldId="318"/>
        </pc:sldMkLst>
        <pc:spChg chg="del">
          <ac:chgData name="Neringa Mačiulevičiūtė-Turlienė" userId="S::neringa.maciuleviciute@gf.vu.lt::7dd6e0c6-a3e6-43ae-8ce5-b1e977c46e13" providerId="AD" clId="Web-{3A1FFA6B-F60B-467C-96AF-746FC8687777}" dt="2021-03-20T13:13:41.558" v="2"/>
          <ac:spMkLst>
            <pc:docMk/>
            <pc:sldMk cId="1805421131" sldId="318"/>
            <ac:spMk id="2" creationId="{A0064ABA-A8B3-42CD-827C-EDB493C8C411}"/>
          </ac:spMkLst>
        </pc:spChg>
        <pc:spChg chg="del">
          <ac:chgData name="Neringa Mačiulevičiūtė-Turlienė" userId="S::neringa.maciuleviciute@gf.vu.lt::7dd6e0c6-a3e6-43ae-8ce5-b1e977c46e13" providerId="AD" clId="Web-{3A1FFA6B-F60B-467C-96AF-746FC8687777}" dt="2021-03-20T13:13:39.870" v="1"/>
          <ac:spMkLst>
            <pc:docMk/>
            <pc:sldMk cId="1805421131" sldId="318"/>
            <ac:spMk id="3" creationId="{178309BD-2F27-448B-9CB1-6582DFD8095E}"/>
          </ac:spMkLst>
        </pc:spChg>
        <pc:spChg chg="add mod">
          <ac:chgData name="Neringa Mačiulevičiūtė-Turlienė" userId="S::neringa.maciuleviciute@gf.vu.lt::7dd6e0c6-a3e6-43ae-8ce5-b1e977c46e13" providerId="AD" clId="Web-{3A1FFA6B-F60B-467C-96AF-746FC8687777}" dt="2021-03-20T13:45:46.343" v="256" actId="1076"/>
          <ac:spMkLst>
            <pc:docMk/>
            <pc:sldMk cId="1805421131" sldId="318"/>
            <ac:spMk id="5" creationId="{661C5F3D-5B5B-4FF4-8B9F-7F523FE2E386}"/>
          </ac:spMkLst>
        </pc:spChg>
        <pc:spChg chg="add">
          <ac:chgData name="Neringa Mačiulevičiūtė-Turlienė" userId="S::neringa.maciuleviciute@gf.vu.lt::7dd6e0c6-a3e6-43ae-8ce5-b1e977c46e13" providerId="AD" clId="Web-{3A1FFA6B-F60B-467C-96AF-746FC8687777}" dt="2021-03-20T13:14:02.527" v="4"/>
          <ac:spMkLst>
            <pc:docMk/>
            <pc:sldMk cId="1805421131" sldId="318"/>
            <ac:spMk id="7" creationId="{FD6EC99A-5D8F-4762-9313-D6B2C0488DC3}"/>
          </ac:spMkLst>
        </pc:spChg>
        <pc:spChg chg="add del mod">
          <ac:chgData name="Neringa Mačiulevičiūtė-Turlienė" userId="S::neringa.maciuleviciute@gf.vu.lt::7dd6e0c6-a3e6-43ae-8ce5-b1e977c46e13" providerId="AD" clId="Web-{3A1FFA6B-F60B-467C-96AF-746FC8687777}" dt="2021-03-20T13:17:48.296" v="55"/>
          <ac:spMkLst>
            <pc:docMk/>
            <pc:sldMk cId="1805421131" sldId="318"/>
            <ac:spMk id="9" creationId="{3032E8FA-C79A-4A0B-842F-4063370B8744}"/>
          </ac:spMkLst>
        </pc:spChg>
        <pc:spChg chg="add mod">
          <ac:chgData name="Neringa Mačiulevičiūtė-Turlienė" userId="S::neringa.maciuleviciute@gf.vu.lt::7dd6e0c6-a3e6-43ae-8ce5-b1e977c46e13" providerId="AD" clId="Web-{3A1FFA6B-F60B-467C-96AF-746FC8687777}" dt="2021-03-20T13:27:12.510" v="99" actId="1076"/>
          <ac:spMkLst>
            <pc:docMk/>
            <pc:sldMk cId="1805421131" sldId="318"/>
            <ac:spMk id="18" creationId="{5E5CE3E5-F3C3-4199-B31C-AB446FBBEEB5}"/>
          </ac:spMkLst>
        </pc:spChg>
        <pc:spChg chg="add del mod">
          <ac:chgData name="Neringa Mačiulevičiūtė-Turlienė" userId="S::neringa.maciuleviciute@gf.vu.lt::7dd6e0c6-a3e6-43ae-8ce5-b1e977c46e13" providerId="AD" clId="Web-{3A1FFA6B-F60B-467C-96AF-746FC8687777}" dt="2021-03-20T13:35:47.790" v="104"/>
          <ac:spMkLst>
            <pc:docMk/>
            <pc:sldMk cId="1805421131" sldId="318"/>
            <ac:spMk id="19" creationId="{5A939FAF-21C1-420A-873F-9561D4B86903}"/>
          </ac:spMkLst>
        </pc:spChg>
        <pc:spChg chg="add mod">
          <ac:chgData name="Neringa Mačiulevičiūtė-Turlienė" userId="S::neringa.maciuleviciute@gf.vu.lt::7dd6e0c6-a3e6-43ae-8ce5-b1e977c46e13" providerId="AD" clId="Web-{3A1FFA6B-F60B-467C-96AF-746FC8687777}" dt="2021-03-20T13:47:16.173" v="285" actId="1076"/>
          <ac:spMkLst>
            <pc:docMk/>
            <pc:sldMk cId="1805421131" sldId="318"/>
            <ac:spMk id="20" creationId="{3D8CA5AE-EB0A-453B-B282-CE1CC9B8D708}"/>
          </ac:spMkLst>
        </pc:spChg>
        <pc:spChg chg="add del mod">
          <ac:chgData name="Neringa Mačiulevičiūtė-Turlienė" userId="S::neringa.maciuleviciute@gf.vu.lt::7dd6e0c6-a3e6-43ae-8ce5-b1e977c46e13" providerId="AD" clId="Web-{3A1FFA6B-F60B-467C-96AF-746FC8687777}" dt="2021-03-20T13:41:55.198" v="199"/>
          <ac:spMkLst>
            <pc:docMk/>
            <pc:sldMk cId="1805421131" sldId="318"/>
            <ac:spMk id="21" creationId="{539089A6-0DE2-4DC4-B1A2-5ECBB339F1C4}"/>
          </ac:spMkLst>
        </pc:spChg>
        <pc:spChg chg="add mod">
          <ac:chgData name="Neringa Mačiulevičiūtė-Turlienė" userId="S::neringa.maciuleviciute@gf.vu.lt::7dd6e0c6-a3e6-43ae-8ce5-b1e977c46e13" providerId="AD" clId="Web-{3A1FFA6B-F60B-467C-96AF-746FC8687777}" dt="2021-03-20T13:46:50.875" v="273" actId="1076"/>
          <ac:spMkLst>
            <pc:docMk/>
            <pc:sldMk cId="1805421131" sldId="318"/>
            <ac:spMk id="22" creationId="{198E1267-3CC3-4519-B907-6651B526D900}"/>
          </ac:spMkLst>
        </pc:spChg>
        <pc:picChg chg="add mod">
          <ac:chgData name="Neringa Mačiulevičiūtė-Turlienė" userId="S::neringa.maciuleviciute@gf.vu.lt::7dd6e0c6-a3e6-43ae-8ce5-b1e977c46e13" providerId="AD" clId="Web-{3A1FFA6B-F60B-467C-96AF-746FC8687777}" dt="2021-03-20T13:19:10.970" v="66" actId="1076"/>
          <ac:picMkLst>
            <pc:docMk/>
            <pc:sldMk cId="1805421131" sldId="318"/>
            <ac:picMk id="11" creationId="{E7AC781C-A1A1-4E17-8E46-9AD05725FF44}"/>
          </ac:picMkLst>
        </pc:picChg>
        <pc:picChg chg="add del mod">
          <ac:chgData name="Neringa Mačiulevičiūtė-Turlienė" userId="S::neringa.maciuleviciute@gf.vu.lt::7dd6e0c6-a3e6-43ae-8ce5-b1e977c46e13" providerId="AD" clId="Web-{3A1FFA6B-F60B-467C-96AF-746FC8687777}" dt="2021-03-20T13:15:50.841" v="46"/>
          <ac:picMkLst>
            <pc:docMk/>
            <pc:sldMk cId="1805421131" sldId="318"/>
            <ac:picMk id="12" creationId="{F632151C-34F8-417F-B966-0589CEF615BF}"/>
          </ac:picMkLst>
        </pc:picChg>
        <pc:picChg chg="add del mod">
          <ac:chgData name="Neringa Mačiulevičiūtė-Turlienė" userId="S::neringa.maciuleviciute@gf.vu.lt::7dd6e0c6-a3e6-43ae-8ce5-b1e977c46e13" providerId="AD" clId="Web-{3A1FFA6B-F60B-467C-96AF-746FC8687777}" dt="2021-03-20T13:17:21.780" v="48"/>
          <ac:picMkLst>
            <pc:docMk/>
            <pc:sldMk cId="1805421131" sldId="318"/>
            <ac:picMk id="13" creationId="{D6203E2B-FD77-4D22-B8AF-DC89E947D58B}"/>
          </ac:picMkLst>
        </pc:picChg>
        <pc:picChg chg="add del mod">
          <ac:chgData name="Neringa Mačiulevičiūtė-Turlienė" userId="S::neringa.maciuleviciute@gf.vu.lt::7dd6e0c6-a3e6-43ae-8ce5-b1e977c46e13" providerId="AD" clId="Web-{3A1FFA6B-F60B-467C-96AF-746FC8687777}" dt="2021-03-20T13:17:29.405" v="51"/>
          <ac:picMkLst>
            <pc:docMk/>
            <pc:sldMk cId="1805421131" sldId="318"/>
            <ac:picMk id="14" creationId="{54DA0AC7-CBC6-48FB-AFDA-377E1BC52BBF}"/>
          </ac:picMkLst>
        </pc:picChg>
        <pc:picChg chg="add mod">
          <ac:chgData name="Neringa Mačiulevičiūtė-Turlienė" userId="S::neringa.maciuleviciute@gf.vu.lt::7dd6e0c6-a3e6-43ae-8ce5-b1e977c46e13" providerId="AD" clId="Web-{3A1FFA6B-F60B-467C-96AF-746FC8687777}" dt="2021-03-20T13:45:48.734" v="257" actId="1076"/>
          <ac:picMkLst>
            <pc:docMk/>
            <pc:sldMk cId="1805421131" sldId="318"/>
            <ac:picMk id="15" creationId="{9F1CD791-3ED3-4D6B-BA16-48F117B3837C}"/>
          </ac:picMkLst>
        </pc:picChg>
        <pc:picChg chg="add del mod">
          <ac:chgData name="Neringa Mačiulevičiūtė-Turlienė" userId="S::neringa.maciuleviciute@gf.vu.lt::7dd6e0c6-a3e6-43ae-8ce5-b1e977c46e13" providerId="AD" clId="Web-{3A1FFA6B-F60B-467C-96AF-746FC8687777}" dt="2021-03-20T13:19:11.954" v="67"/>
          <ac:picMkLst>
            <pc:docMk/>
            <pc:sldMk cId="1805421131" sldId="318"/>
            <ac:picMk id="16" creationId="{D91CE346-E6E3-44F8-AF1E-E48AD633F363}"/>
          </ac:picMkLst>
        </pc:picChg>
      </pc:sldChg>
    </pc:docChg>
  </pc:docChgLst>
  <pc:docChgLst>
    <pc:chgData name="Neringa Mačiulevičiūtė-Turlienė" userId="S::neringa.maciuleviciute@gf.vu.lt::7dd6e0c6-a3e6-43ae-8ce5-b1e977c46e13" providerId="AD" clId="Web-{FD029CE9-ABEF-4720-9BAE-0FF5CDA5236E}"/>
    <pc:docChg chg="modSld">
      <pc:chgData name="Neringa Mačiulevičiūtė-Turlienė" userId="S::neringa.maciuleviciute@gf.vu.lt::7dd6e0c6-a3e6-43ae-8ce5-b1e977c46e13" providerId="AD" clId="Web-{FD029CE9-ABEF-4720-9BAE-0FF5CDA5236E}" dt="2021-03-22T19:58:34.558" v="7" actId="20577"/>
      <pc:docMkLst>
        <pc:docMk/>
      </pc:docMkLst>
      <pc:sldChg chg="modSp">
        <pc:chgData name="Neringa Mačiulevičiūtė-Turlienė" userId="S::neringa.maciuleviciute@gf.vu.lt::7dd6e0c6-a3e6-43ae-8ce5-b1e977c46e13" providerId="AD" clId="Web-{FD029CE9-ABEF-4720-9BAE-0FF5CDA5236E}" dt="2021-03-22T19:56:15.179" v="1" actId="1076"/>
        <pc:sldMkLst>
          <pc:docMk/>
          <pc:sldMk cId="861491783" sldId="316"/>
        </pc:sldMkLst>
        <pc:picChg chg="mod">
          <ac:chgData name="Neringa Mačiulevičiūtė-Turlienė" userId="S::neringa.maciuleviciute@gf.vu.lt::7dd6e0c6-a3e6-43ae-8ce5-b1e977c46e13" providerId="AD" clId="Web-{FD029CE9-ABEF-4720-9BAE-0FF5CDA5236E}" dt="2021-03-22T19:56:15.179" v="1" actId="1076"/>
          <ac:picMkLst>
            <pc:docMk/>
            <pc:sldMk cId="861491783" sldId="316"/>
            <ac:picMk id="19" creationId="{DB5AFD1F-F0E0-4496-98AA-8917E3FB5396}"/>
          </ac:picMkLst>
        </pc:picChg>
        <pc:picChg chg="mod">
          <ac:chgData name="Neringa Mačiulevičiūtė-Turlienė" userId="S::neringa.maciuleviciute@gf.vu.lt::7dd6e0c6-a3e6-43ae-8ce5-b1e977c46e13" providerId="AD" clId="Web-{FD029CE9-ABEF-4720-9BAE-0FF5CDA5236E}" dt="2021-03-22T19:56:12.664" v="0" actId="1076"/>
          <ac:picMkLst>
            <pc:docMk/>
            <pc:sldMk cId="861491783" sldId="316"/>
            <ac:picMk id="23" creationId="{266C8388-38D9-4918-B804-1DC56325530E}"/>
          </ac:picMkLst>
        </pc:picChg>
      </pc:sldChg>
      <pc:sldChg chg="modSp">
        <pc:chgData name="Neringa Mačiulevičiūtė-Turlienė" userId="S::neringa.maciuleviciute@gf.vu.lt::7dd6e0c6-a3e6-43ae-8ce5-b1e977c46e13" providerId="AD" clId="Web-{FD029CE9-ABEF-4720-9BAE-0FF5CDA5236E}" dt="2021-03-22T19:56:49.243" v="4" actId="20577"/>
        <pc:sldMkLst>
          <pc:docMk/>
          <pc:sldMk cId="1805421131" sldId="318"/>
        </pc:sldMkLst>
        <pc:spChg chg="mod">
          <ac:chgData name="Neringa Mačiulevičiūtė-Turlienė" userId="S::neringa.maciuleviciute@gf.vu.lt::7dd6e0c6-a3e6-43ae-8ce5-b1e977c46e13" providerId="AD" clId="Web-{FD029CE9-ABEF-4720-9BAE-0FF5CDA5236E}" dt="2021-03-22T19:56:49.243" v="4" actId="20577"/>
          <ac:spMkLst>
            <pc:docMk/>
            <pc:sldMk cId="1805421131" sldId="318"/>
            <ac:spMk id="22" creationId="{198E1267-3CC3-4519-B907-6651B526D900}"/>
          </ac:spMkLst>
        </pc:spChg>
      </pc:sldChg>
      <pc:sldChg chg="modSp">
        <pc:chgData name="Neringa Mačiulevičiūtė-Turlienė" userId="S::neringa.maciuleviciute@gf.vu.lt::7dd6e0c6-a3e6-43ae-8ce5-b1e977c46e13" providerId="AD" clId="Web-{FD029CE9-ABEF-4720-9BAE-0FF5CDA5236E}" dt="2021-03-22T19:58:34.558" v="7" actId="20577"/>
        <pc:sldMkLst>
          <pc:docMk/>
          <pc:sldMk cId="4057459154" sldId="323"/>
        </pc:sldMkLst>
        <pc:spChg chg="mod">
          <ac:chgData name="Neringa Mačiulevičiūtė-Turlienė" userId="S::neringa.maciuleviciute@gf.vu.lt::7dd6e0c6-a3e6-43ae-8ce5-b1e977c46e13" providerId="AD" clId="Web-{FD029CE9-ABEF-4720-9BAE-0FF5CDA5236E}" dt="2021-03-22T19:58:14.245" v="5" actId="20577"/>
          <ac:spMkLst>
            <pc:docMk/>
            <pc:sldMk cId="4057459154" sldId="323"/>
            <ac:spMk id="20" creationId="{3D8CA5AE-EB0A-453B-B282-CE1CC9B8D708}"/>
          </ac:spMkLst>
        </pc:spChg>
        <pc:spChg chg="mod">
          <ac:chgData name="Neringa Mačiulevičiūtė-Turlienė" userId="S::neringa.maciuleviciute@gf.vu.lt::7dd6e0c6-a3e6-43ae-8ce5-b1e977c46e13" providerId="AD" clId="Web-{FD029CE9-ABEF-4720-9BAE-0FF5CDA5236E}" dt="2021-03-22T19:58:34.558" v="7" actId="20577"/>
          <ac:spMkLst>
            <pc:docMk/>
            <pc:sldMk cId="4057459154" sldId="323"/>
            <ac:spMk id="22" creationId="{198E1267-3CC3-4519-B907-6651B526D900}"/>
          </ac:spMkLst>
        </pc:spChg>
      </pc:sldChg>
    </pc:docChg>
  </pc:docChgLst>
  <pc:docChgLst>
    <pc:chgData name="Andrius Balčiūnas" userId="S::andrius.balciunas@chgf.vu.lt::037a998d-f8fe-4b0b-a08b-b62f15f103a3" providerId="AD" clId="Web-{B9EF39BD-423C-409B-88CE-8DB6C82E0E05}"/>
    <pc:docChg chg="addSld modSld">
      <pc:chgData name="Andrius Balčiūnas" userId="S::andrius.balciunas@chgf.vu.lt::037a998d-f8fe-4b0b-a08b-b62f15f103a3" providerId="AD" clId="Web-{B9EF39BD-423C-409B-88CE-8DB6C82E0E05}" dt="2021-03-24T17:23:31.459" v="195"/>
      <pc:docMkLst>
        <pc:docMk/>
      </pc:docMkLst>
      <pc:sldChg chg="addSp delSp modSp">
        <pc:chgData name="Andrius Balčiūnas" userId="S::andrius.balciunas@chgf.vu.lt::037a998d-f8fe-4b0b-a08b-b62f15f103a3" providerId="AD" clId="Web-{B9EF39BD-423C-409B-88CE-8DB6C82E0E05}" dt="2021-03-24T17:23:31.459" v="195"/>
        <pc:sldMkLst>
          <pc:docMk/>
          <pc:sldMk cId="2058254448" sldId="303"/>
        </pc:sldMkLst>
        <pc:spChg chg="mod">
          <ac:chgData name="Andrius Balčiūnas" userId="S::andrius.balciunas@chgf.vu.lt::037a998d-f8fe-4b0b-a08b-b62f15f103a3" providerId="AD" clId="Web-{B9EF39BD-423C-409B-88CE-8DB6C82E0E05}" dt="2021-03-24T17:19:45.110" v="142"/>
          <ac:spMkLst>
            <pc:docMk/>
            <pc:sldMk cId="2058254448" sldId="303"/>
            <ac:spMk id="2" creationId="{CE812E37-EBD7-44C6-93AB-F23198C92134}"/>
          </ac:spMkLst>
        </pc:spChg>
        <pc:spChg chg="del mod">
          <ac:chgData name="Andrius Balčiūnas" userId="S::andrius.balciunas@chgf.vu.lt::037a998d-f8fe-4b0b-a08b-b62f15f103a3" providerId="AD" clId="Web-{B9EF39BD-423C-409B-88CE-8DB6C82E0E05}" dt="2021-03-24T17:20:07.376" v="145"/>
          <ac:spMkLst>
            <pc:docMk/>
            <pc:sldMk cId="2058254448" sldId="303"/>
            <ac:spMk id="4" creationId="{D2EB8379-4285-420D-A0A3-D5B0A0D0A703}"/>
          </ac:spMkLst>
        </pc:spChg>
        <pc:spChg chg="add del mod">
          <ac:chgData name="Andrius Balčiūnas" userId="S::andrius.balciunas@chgf.vu.lt::037a998d-f8fe-4b0b-a08b-b62f15f103a3" providerId="AD" clId="Web-{B9EF39BD-423C-409B-88CE-8DB6C82E0E05}" dt="2021-03-24T17:20:50.674" v="171"/>
          <ac:spMkLst>
            <pc:docMk/>
            <pc:sldMk cId="2058254448" sldId="303"/>
            <ac:spMk id="6" creationId="{4D409C83-E319-4872-9093-F1BF80A5E81D}"/>
          </ac:spMkLst>
        </pc:spChg>
        <pc:spChg chg="add mod">
          <ac:chgData name="Andrius Balčiūnas" userId="S::andrius.balciunas@chgf.vu.lt::037a998d-f8fe-4b0b-a08b-b62f15f103a3" providerId="AD" clId="Web-{B9EF39BD-423C-409B-88CE-8DB6C82E0E05}" dt="2021-03-24T17:20:32.674" v="170" actId="14100"/>
          <ac:spMkLst>
            <pc:docMk/>
            <pc:sldMk cId="2058254448" sldId="303"/>
            <ac:spMk id="8" creationId="{4DDBEC31-A47C-4B27-A62C-F7A1656EDA7C}"/>
          </ac:spMkLst>
        </pc:spChg>
        <pc:picChg chg="add mod">
          <ac:chgData name="Andrius Balčiūnas" userId="S::andrius.balciunas@chgf.vu.lt::037a998d-f8fe-4b0b-a08b-b62f15f103a3" providerId="AD" clId="Web-{B9EF39BD-423C-409B-88CE-8DB6C82E0E05}" dt="2021-03-24T17:19:48.610" v="143" actId="1076"/>
          <ac:picMkLst>
            <pc:docMk/>
            <pc:sldMk cId="2058254448" sldId="303"/>
            <ac:picMk id="3" creationId="{B33D99FC-9374-4FF3-B0DB-8E9FDA6BB0BC}"/>
          </ac:picMkLst>
        </pc:picChg>
        <pc:picChg chg="add del mod">
          <ac:chgData name="Andrius Balčiūnas" userId="S::andrius.balciunas@chgf.vu.lt::037a998d-f8fe-4b0b-a08b-b62f15f103a3" providerId="AD" clId="Web-{B9EF39BD-423C-409B-88CE-8DB6C82E0E05}" dt="2021-03-24T17:20:53.752" v="173"/>
          <ac:picMkLst>
            <pc:docMk/>
            <pc:sldMk cId="2058254448" sldId="303"/>
            <ac:picMk id="9" creationId="{48294BD8-D4C3-4645-8D16-F741060065F0}"/>
          </ac:picMkLst>
        </pc:picChg>
        <pc:picChg chg="add del mod">
          <ac:chgData name="Andrius Balčiūnas" userId="S::andrius.balciunas@chgf.vu.lt::037a998d-f8fe-4b0b-a08b-b62f15f103a3" providerId="AD" clId="Web-{B9EF39BD-423C-409B-88CE-8DB6C82E0E05}" dt="2021-03-24T17:21:23.472" v="179"/>
          <ac:picMkLst>
            <pc:docMk/>
            <pc:sldMk cId="2058254448" sldId="303"/>
            <ac:picMk id="10" creationId="{1AA82481-C0F9-4F25-BFC4-954F4C773696}"/>
          </ac:picMkLst>
        </pc:picChg>
        <pc:picChg chg="add del mod">
          <ac:chgData name="Andrius Balčiūnas" userId="S::andrius.balciunas@chgf.vu.lt::037a998d-f8fe-4b0b-a08b-b62f15f103a3" providerId="AD" clId="Web-{B9EF39BD-423C-409B-88CE-8DB6C82E0E05}" dt="2021-03-24T17:21:32.597" v="181"/>
          <ac:picMkLst>
            <pc:docMk/>
            <pc:sldMk cId="2058254448" sldId="303"/>
            <ac:picMk id="11" creationId="{A65FDF3E-CFFA-4B53-99FF-E871ABB0B2F4}"/>
          </ac:picMkLst>
        </pc:picChg>
        <pc:picChg chg="add del mod">
          <ac:chgData name="Andrius Balčiūnas" userId="S::andrius.balciunas@chgf.vu.lt::037a998d-f8fe-4b0b-a08b-b62f15f103a3" providerId="AD" clId="Web-{B9EF39BD-423C-409B-88CE-8DB6C82E0E05}" dt="2021-03-24T17:21:36.988" v="183"/>
          <ac:picMkLst>
            <pc:docMk/>
            <pc:sldMk cId="2058254448" sldId="303"/>
            <ac:picMk id="12" creationId="{EFD11D7F-7396-457A-8651-F4F4D80D1398}"/>
          </ac:picMkLst>
        </pc:picChg>
        <pc:picChg chg="add del mod">
          <ac:chgData name="Andrius Balčiūnas" userId="S::andrius.balciunas@chgf.vu.lt::037a998d-f8fe-4b0b-a08b-b62f15f103a3" providerId="AD" clId="Web-{B9EF39BD-423C-409B-88CE-8DB6C82E0E05}" dt="2021-03-24T17:21:48.597" v="185"/>
          <ac:picMkLst>
            <pc:docMk/>
            <pc:sldMk cId="2058254448" sldId="303"/>
            <ac:picMk id="13" creationId="{A32DD33B-1EB8-4B2A-A51E-1844915A267F}"/>
          </ac:picMkLst>
        </pc:picChg>
        <pc:picChg chg="add del mod">
          <ac:chgData name="Andrius Balčiūnas" userId="S::andrius.balciunas@chgf.vu.lt::037a998d-f8fe-4b0b-a08b-b62f15f103a3" providerId="AD" clId="Web-{B9EF39BD-423C-409B-88CE-8DB6C82E0E05}" dt="2021-03-24T17:22:05.238" v="187"/>
          <ac:picMkLst>
            <pc:docMk/>
            <pc:sldMk cId="2058254448" sldId="303"/>
            <ac:picMk id="14" creationId="{355F422B-B733-4763-9415-713B38CF446F}"/>
          </ac:picMkLst>
        </pc:picChg>
        <pc:picChg chg="add del mod">
          <ac:chgData name="Andrius Balčiūnas" userId="S::andrius.balciunas@chgf.vu.lt::037a998d-f8fe-4b0b-a08b-b62f15f103a3" providerId="AD" clId="Web-{B9EF39BD-423C-409B-88CE-8DB6C82E0E05}" dt="2021-03-24T17:22:27.676" v="189"/>
          <ac:picMkLst>
            <pc:docMk/>
            <pc:sldMk cId="2058254448" sldId="303"/>
            <ac:picMk id="15" creationId="{D4689B0B-5261-473F-979D-97784EE09666}"/>
          </ac:picMkLst>
        </pc:picChg>
        <pc:picChg chg="add del mod">
          <ac:chgData name="Andrius Balčiūnas" userId="S::andrius.balciunas@chgf.vu.lt::037a998d-f8fe-4b0b-a08b-b62f15f103a3" providerId="AD" clId="Web-{B9EF39BD-423C-409B-88CE-8DB6C82E0E05}" dt="2021-03-24T17:22:33.380" v="191"/>
          <ac:picMkLst>
            <pc:docMk/>
            <pc:sldMk cId="2058254448" sldId="303"/>
            <ac:picMk id="16" creationId="{8D1BEE2E-B123-4E30-9940-103F3B4E6A12}"/>
          </ac:picMkLst>
        </pc:picChg>
        <pc:picChg chg="add del mod">
          <ac:chgData name="Andrius Balčiūnas" userId="S::andrius.balciunas@chgf.vu.lt::037a998d-f8fe-4b0b-a08b-b62f15f103a3" providerId="AD" clId="Web-{B9EF39BD-423C-409B-88CE-8DB6C82E0E05}" dt="2021-03-24T17:23:04.505" v="193"/>
          <ac:picMkLst>
            <pc:docMk/>
            <pc:sldMk cId="2058254448" sldId="303"/>
            <ac:picMk id="17" creationId="{0AA0F7D9-6EAB-4B8E-BDD0-DE7CB3011D8B}"/>
          </ac:picMkLst>
        </pc:picChg>
        <pc:picChg chg="add del mod">
          <ac:chgData name="Andrius Balčiūnas" userId="S::andrius.balciunas@chgf.vu.lt::037a998d-f8fe-4b0b-a08b-b62f15f103a3" providerId="AD" clId="Web-{B9EF39BD-423C-409B-88CE-8DB6C82E0E05}" dt="2021-03-24T17:23:31.459" v="195"/>
          <ac:picMkLst>
            <pc:docMk/>
            <pc:sldMk cId="2058254448" sldId="303"/>
            <ac:picMk id="18" creationId="{F0F9EC1B-C4B6-4990-AC3C-76CF091E90FA}"/>
          </ac:picMkLst>
        </pc:picChg>
      </pc:sldChg>
      <pc:sldChg chg="new">
        <pc:chgData name="Andrius Balčiūnas" userId="S::andrius.balciunas@chgf.vu.lt::037a998d-f8fe-4b0b-a08b-b62f15f103a3" providerId="AD" clId="Web-{B9EF39BD-423C-409B-88CE-8DB6C82E0E05}" dt="2021-03-24T17:12:53.101" v="0"/>
        <pc:sldMkLst>
          <pc:docMk/>
          <pc:sldMk cId="181615843" sldId="328"/>
        </pc:sldMkLst>
      </pc:sldChg>
      <pc:sldChg chg="add replId">
        <pc:chgData name="Andrius Balčiūnas" userId="S::andrius.balciunas@chgf.vu.lt::037a998d-f8fe-4b0b-a08b-b62f15f103a3" providerId="AD" clId="Web-{B9EF39BD-423C-409B-88CE-8DB6C82E0E05}" dt="2021-03-24T17:20:03.689" v="144"/>
        <pc:sldMkLst>
          <pc:docMk/>
          <pc:sldMk cId="2334327033" sldId="329"/>
        </pc:sldMkLst>
      </pc:sldChg>
    </pc:docChg>
  </pc:docChgLst>
  <pc:docChgLst>
    <pc:chgData name="Giedrė Beconytė" userId="S::giedre.beconyte@gf.vu.lt::4a9f27bb-938c-4112-bad5-73441c8ba310" providerId="AD" clId="Web-{D737387D-0640-477A-AA59-A1BD7F97A2DA}"/>
    <pc:docChg chg="modSld">
      <pc:chgData name="Giedrė Beconytė" userId="S::giedre.beconyte@gf.vu.lt::4a9f27bb-938c-4112-bad5-73441c8ba310" providerId="AD" clId="Web-{D737387D-0640-477A-AA59-A1BD7F97A2DA}" dt="2021-03-24T20:13:33.021" v="76" actId="1076"/>
      <pc:docMkLst>
        <pc:docMk/>
      </pc:docMkLst>
      <pc:sldChg chg="modSp">
        <pc:chgData name="Giedrė Beconytė" userId="S::giedre.beconyte@gf.vu.lt::4a9f27bb-938c-4112-bad5-73441c8ba310" providerId="AD" clId="Web-{D737387D-0640-477A-AA59-A1BD7F97A2DA}" dt="2021-03-24T20:13:22.037" v="74" actId="20577"/>
        <pc:sldMkLst>
          <pc:docMk/>
          <pc:sldMk cId="2058254448" sldId="303"/>
        </pc:sldMkLst>
        <pc:spChg chg="mod">
          <ac:chgData name="Giedrė Beconytė" userId="S::giedre.beconyte@gf.vu.lt::4a9f27bb-938c-4112-bad5-73441c8ba310" providerId="AD" clId="Web-{D737387D-0640-477A-AA59-A1BD7F97A2DA}" dt="2021-03-24T18:09:40.046" v="35" actId="14100"/>
          <ac:spMkLst>
            <pc:docMk/>
            <pc:sldMk cId="2058254448" sldId="303"/>
            <ac:spMk id="2" creationId="{CE812E37-EBD7-44C6-93AB-F23198C92134}"/>
          </ac:spMkLst>
        </pc:spChg>
        <pc:spChg chg="mod">
          <ac:chgData name="Giedrė Beconytė" userId="S::giedre.beconyte@gf.vu.lt::4a9f27bb-938c-4112-bad5-73441c8ba310" providerId="AD" clId="Web-{D737387D-0640-477A-AA59-A1BD7F97A2DA}" dt="2021-03-24T20:13:22.037" v="74" actId="20577"/>
          <ac:spMkLst>
            <pc:docMk/>
            <pc:sldMk cId="2058254448" sldId="303"/>
            <ac:spMk id="7" creationId="{00000000-0000-0000-0000-000000000000}"/>
          </ac:spMkLst>
        </pc:spChg>
      </pc:sldChg>
      <pc:sldChg chg="modSp">
        <pc:chgData name="Giedrė Beconytė" userId="S::giedre.beconyte@gf.vu.lt::4a9f27bb-938c-4112-bad5-73441c8ba310" providerId="AD" clId="Web-{D737387D-0640-477A-AA59-A1BD7F97A2DA}" dt="2021-03-24T18:26:44.292" v="52" actId="20577"/>
        <pc:sldMkLst>
          <pc:docMk/>
          <pc:sldMk cId="1868891712" sldId="307"/>
        </pc:sldMkLst>
        <pc:spChg chg="mod">
          <ac:chgData name="Giedrė Beconytė" userId="S::giedre.beconyte@gf.vu.lt::4a9f27bb-938c-4112-bad5-73441c8ba310" providerId="AD" clId="Web-{D737387D-0640-477A-AA59-A1BD7F97A2DA}" dt="2021-03-24T18:26:44.292" v="52" actId="20577"/>
          <ac:spMkLst>
            <pc:docMk/>
            <pc:sldMk cId="1868891712" sldId="307"/>
            <ac:spMk id="3" creationId="{51726AFB-17AC-45B7-A97F-C62F37DCB42F}"/>
          </ac:spMkLst>
        </pc:spChg>
      </pc:sldChg>
      <pc:sldChg chg="modSp">
        <pc:chgData name="Giedrė Beconytė" userId="S::giedre.beconyte@gf.vu.lt::4a9f27bb-938c-4112-bad5-73441c8ba310" providerId="AD" clId="Web-{D737387D-0640-477A-AA59-A1BD7F97A2DA}" dt="2021-03-24T18:26:24.729" v="50" actId="20577"/>
        <pc:sldMkLst>
          <pc:docMk/>
          <pc:sldMk cId="3323666006" sldId="311"/>
        </pc:sldMkLst>
        <pc:spChg chg="mod">
          <ac:chgData name="Giedrė Beconytė" userId="S::giedre.beconyte@gf.vu.lt::4a9f27bb-938c-4112-bad5-73441c8ba310" providerId="AD" clId="Web-{D737387D-0640-477A-AA59-A1BD7F97A2DA}" dt="2021-03-24T18:26:24.729" v="50" actId="20577"/>
          <ac:spMkLst>
            <pc:docMk/>
            <pc:sldMk cId="3323666006" sldId="311"/>
            <ac:spMk id="7" creationId="{36C2379E-5917-402A-9A05-94F7321BCDB7}"/>
          </ac:spMkLst>
        </pc:spChg>
      </pc:sldChg>
      <pc:sldChg chg="modSp">
        <pc:chgData name="Giedrė Beconytė" userId="S::giedre.beconyte@gf.vu.lt::4a9f27bb-938c-4112-bad5-73441c8ba310" providerId="AD" clId="Web-{D737387D-0640-477A-AA59-A1BD7F97A2DA}" dt="2021-03-24T18:06:07.388" v="6" actId="14100"/>
        <pc:sldMkLst>
          <pc:docMk/>
          <pc:sldMk cId="861491783" sldId="316"/>
        </pc:sldMkLst>
        <pc:picChg chg="mod">
          <ac:chgData name="Giedrė Beconytė" userId="S::giedre.beconyte@gf.vu.lt::4a9f27bb-938c-4112-bad5-73441c8ba310" providerId="AD" clId="Web-{D737387D-0640-477A-AA59-A1BD7F97A2DA}" dt="2021-03-24T18:05:59.560" v="5" actId="14100"/>
          <ac:picMkLst>
            <pc:docMk/>
            <pc:sldMk cId="861491783" sldId="316"/>
            <ac:picMk id="11" creationId="{6836ADBE-22AC-429D-B39D-5796EDAB43DD}"/>
          </ac:picMkLst>
        </pc:picChg>
        <pc:picChg chg="mod">
          <ac:chgData name="Giedrė Beconytė" userId="S::giedre.beconyte@gf.vu.lt::4a9f27bb-938c-4112-bad5-73441c8ba310" providerId="AD" clId="Web-{D737387D-0640-477A-AA59-A1BD7F97A2DA}" dt="2021-03-24T18:05:57.060" v="4" actId="14100"/>
          <ac:picMkLst>
            <pc:docMk/>
            <pc:sldMk cId="861491783" sldId="316"/>
            <ac:picMk id="15" creationId="{BB77C88C-497A-445E-BF68-72DDD166EFA8}"/>
          </ac:picMkLst>
        </pc:picChg>
        <pc:picChg chg="mod">
          <ac:chgData name="Giedrė Beconytė" userId="S::giedre.beconyte@gf.vu.lt::4a9f27bb-938c-4112-bad5-73441c8ba310" providerId="AD" clId="Web-{D737387D-0640-477A-AA59-A1BD7F97A2DA}" dt="2021-03-24T18:05:52.825" v="3" actId="14100"/>
          <ac:picMkLst>
            <pc:docMk/>
            <pc:sldMk cId="861491783" sldId="316"/>
            <ac:picMk id="19" creationId="{DB5AFD1F-F0E0-4496-98AA-8917E3FB5396}"/>
          </ac:picMkLst>
        </pc:picChg>
        <pc:picChg chg="mod">
          <ac:chgData name="Giedrė Beconytė" userId="S::giedre.beconyte@gf.vu.lt::4a9f27bb-938c-4112-bad5-73441c8ba310" providerId="AD" clId="Web-{D737387D-0640-477A-AA59-A1BD7F97A2DA}" dt="2021-03-24T18:06:07.388" v="6" actId="14100"/>
          <ac:picMkLst>
            <pc:docMk/>
            <pc:sldMk cId="861491783" sldId="316"/>
            <ac:picMk id="23" creationId="{266C8388-38D9-4918-B804-1DC56325530E}"/>
          </ac:picMkLst>
        </pc:picChg>
      </pc:sldChg>
      <pc:sldChg chg="modSp">
        <pc:chgData name="Giedrė Beconytė" userId="S::giedre.beconyte@gf.vu.lt::4a9f27bb-938c-4112-bad5-73441c8ba310" providerId="AD" clId="Web-{D737387D-0640-477A-AA59-A1BD7F97A2DA}" dt="2021-03-24T18:27:59.839" v="56" actId="20577"/>
        <pc:sldMkLst>
          <pc:docMk/>
          <pc:sldMk cId="2793932681" sldId="325"/>
        </pc:sldMkLst>
        <pc:spChg chg="mod">
          <ac:chgData name="Giedrė Beconytė" userId="S::giedre.beconyte@gf.vu.lt::4a9f27bb-938c-4112-bad5-73441c8ba310" providerId="AD" clId="Web-{D737387D-0640-477A-AA59-A1BD7F97A2DA}" dt="2021-03-24T18:27:59.839" v="56" actId="20577"/>
          <ac:spMkLst>
            <pc:docMk/>
            <pc:sldMk cId="2793932681" sldId="325"/>
            <ac:spMk id="4" creationId="{D2EB8379-4285-420D-A0A3-D5B0A0D0A703}"/>
          </ac:spMkLst>
        </pc:spChg>
      </pc:sldChg>
      <pc:sldChg chg="modSp">
        <pc:chgData name="Giedrė Beconytė" userId="S::giedre.beconyte@gf.vu.lt::4a9f27bb-938c-4112-bad5-73441c8ba310" providerId="AD" clId="Web-{D737387D-0640-477A-AA59-A1BD7F97A2DA}" dt="2021-03-24T18:25:23.134" v="41" actId="20577"/>
        <pc:sldMkLst>
          <pc:docMk/>
          <pc:sldMk cId="128359799" sldId="326"/>
        </pc:sldMkLst>
        <pc:spChg chg="mod">
          <ac:chgData name="Giedrė Beconytė" userId="S::giedre.beconyte@gf.vu.lt::4a9f27bb-938c-4112-bad5-73441c8ba310" providerId="AD" clId="Web-{D737387D-0640-477A-AA59-A1BD7F97A2DA}" dt="2021-03-24T18:25:23.134" v="41" actId="20577"/>
          <ac:spMkLst>
            <pc:docMk/>
            <pc:sldMk cId="128359799" sldId="326"/>
            <ac:spMk id="14" creationId="{0A9B2F99-ED4F-408B-9DB9-D1BFC14DFCFC}"/>
          </ac:spMkLst>
        </pc:spChg>
      </pc:sldChg>
      <pc:sldChg chg="modSp">
        <pc:chgData name="Giedrė Beconytė" userId="S::giedre.beconyte@gf.vu.lt::4a9f27bb-938c-4112-bad5-73441c8ba310" providerId="AD" clId="Web-{D737387D-0640-477A-AA59-A1BD7F97A2DA}" dt="2021-03-24T18:29:57.762" v="68" actId="20577"/>
        <pc:sldMkLst>
          <pc:docMk/>
          <pc:sldMk cId="3050810409" sldId="327"/>
        </pc:sldMkLst>
        <pc:spChg chg="mod">
          <ac:chgData name="Giedrė Beconytė" userId="S::giedre.beconyte@gf.vu.lt::4a9f27bb-938c-4112-bad5-73441c8ba310" providerId="AD" clId="Web-{D737387D-0640-477A-AA59-A1BD7F97A2DA}" dt="2021-03-24T18:28:46.293" v="63" actId="1076"/>
          <ac:spMkLst>
            <pc:docMk/>
            <pc:sldMk cId="3050810409" sldId="327"/>
            <ac:spMk id="12" creationId="{51389630-3246-4E58-A3B9-71476B3EEE73}"/>
          </ac:spMkLst>
        </pc:spChg>
        <pc:spChg chg="mod">
          <ac:chgData name="Giedrė Beconytė" userId="S::giedre.beconyte@gf.vu.lt::4a9f27bb-938c-4112-bad5-73441c8ba310" providerId="AD" clId="Web-{D737387D-0640-477A-AA59-A1BD7F97A2DA}" dt="2021-03-24T18:29:57.762" v="68" actId="20577"/>
          <ac:spMkLst>
            <pc:docMk/>
            <pc:sldMk cId="3050810409" sldId="327"/>
            <ac:spMk id="14" creationId="{0A9B2F99-ED4F-408B-9DB9-D1BFC14DFCFC}"/>
          </ac:spMkLst>
        </pc:spChg>
      </pc:sldChg>
      <pc:sldChg chg="modSp">
        <pc:chgData name="Giedrė Beconytė" userId="S::giedre.beconyte@gf.vu.lt::4a9f27bb-938c-4112-bad5-73441c8ba310" providerId="AD" clId="Web-{D737387D-0640-477A-AA59-A1BD7F97A2DA}" dt="2021-03-24T20:13:33.021" v="76" actId="1076"/>
        <pc:sldMkLst>
          <pc:docMk/>
          <pc:sldMk cId="2334327033" sldId="329"/>
        </pc:sldMkLst>
        <pc:spChg chg="mod">
          <ac:chgData name="Giedrė Beconytė" userId="S::giedre.beconyte@gf.vu.lt::4a9f27bb-938c-4112-bad5-73441c8ba310" providerId="AD" clId="Web-{D737387D-0640-477A-AA59-A1BD7F97A2DA}" dt="2021-03-24T18:09:26.562" v="31" actId="20577"/>
          <ac:spMkLst>
            <pc:docMk/>
            <pc:sldMk cId="2334327033" sldId="329"/>
            <ac:spMk id="2" creationId="{CE812E37-EBD7-44C6-93AB-F23198C92134}"/>
          </ac:spMkLst>
        </pc:spChg>
        <pc:spChg chg="mod">
          <ac:chgData name="Giedrė Beconytė" userId="S::giedre.beconyte@gf.vu.lt::4a9f27bb-938c-4112-bad5-73441c8ba310" providerId="AD" clId="Web-{D737387D-0640-477A-AA59-A1BD7F97A2DA}" dt="2021-03-24T18:10:05.734" v="38" actId="20577"/>
          <ac:spMkLst>
            <pc:docMk/>
            <pc:sldMk cId="2334327033" sldId="329"/>
            <ac:spMk id="4" creationId="{D2EB8379-4285-420D-A0A3-D5B0A0D0A703}"/>
          </ac:spMkLst>
        </pc:spChg>
        <pc:picChg chg="mod">
          <ac:chgData name="Giedrė Beconytė" userId="S::giedre.beconyte@gf.vu.lt::4a9f27bb-938c-4112-bad5-73441c8ba310" providerId="AD" clId="Web-{D737387D-0640-477A-AA59-A1BD7F97A2DA}" dt="2021-03-24T20:13:33.021" v="76" actId="1076"/>
          <ac:picMkLst>
            <pc:docMk/>
            <pc:sldMk cId="2334327033" sldId="329"/>
            <ac:picMk id="5" creationId="{B33D99FC-9374-4FF3-B0DB-8E9FDA6BB0BC}"/>
          </ac:picMkLst>
        </pc:picChg>
      </pc:sldChg>
      <pc:sldChg chg="modSp">
        <pc:chgData name="Giedrė Beconytė" userId="S::giedre.beconyte@gf.vu.lt::4a9f27bb-938c-4112-bad5-73441c8ba310" providerId="AD" clId="Web-{D737387D-0640-477A-AA59-A1BD7F97A2DA}" dt="2021-03-24T18:09:52" v="36" actId="14100"/>
        <pc:sldMkLst>
          <pc:docMk/>
          <pc:sldMk cId="3531551109" sldId="330"/>
        </pc:sldMkLst>
        <pc:spChg chg="mod">
          <ac:chgData name="Giedrė Beconytė" userId="S::giedre.beconyte@gf.vu.lt::4a9f27bb-938c-4112-bad5-73441c8ba310" providerId="AD" clId="Web-{D737387D-0640-477A-AA59-A1BD7F97A2DA}" dt="2021-03-24T18:08:23.842" v="26" actId="20577"/>
          <ac:spMkLst>
            <pc:docMk/>
            <pc:sldMk cId="3531551109" sldId="330"/>
            <ac:spMk id="2" creationId="{CE812E37-EBD7-44C6-93AB-F23198C92134}"/>
          </ac:spMkLst>
        </pc:spChg>
        <pc:spChg chg="mod">
          <ac:chgData name="Giedrė Beconytė" userId="S::giedre.beconyte@gf.vu.lt::4a9f27bb-938c-4112-bad5-73441c8ba310" providerId="AD" clId="Web-{D737387D-0640-477A-AA59-A1BD7F97A2DA}" dt="2021-03-24T18:09:52" v="36" actId="14100"/>
          <ac:spMkLst>
            <pc:docMk/>
            <pc:sldMk cId="3531551109" sldId="330"/>
            <ac:spMk id="7" creationId="{00000000-0000-0000-0000-000000000000}"/>
          </ac:spMkLst>
        </pc:spChg>
      </pc:sldChg>
      <pc:sldChg chg="modSp">
        <pc:chgData name="Giedrė Beconytė" userId="S::giedre.beconyte@gf.vu.lt::4a9f27bb-938c-4112-bad5-73441c8ba310" providerId="AD" clId="Web-{D737387D-0640-477A-AA59-A1BD7F97A2DA}" dt="2021-03-24T20:13:09.255" v="72" actId="1076"/>
        <pc:sldMkLst>
          <pc:docMk/>
          <pc:sldMk cId="2542801212" sldId="331"/>
        </pc:sldMkLst>
        <pc:spChg chg="mod">
          <ac:chgData name="Giedrė Beconytė" userId="S::giedre.beconyte@gf.vu.lt::4a9f27bb-938c-4112-bad5-73441c8ba310" providerId="AD" clId="Web-{D737387D-0640-477A-AA59-A1BD7F97A2DA}" dt="2021-03-24T18:09:28.968" v="32" actId="20577"/>
          <ac:spMkLst>
            <pc:docMk/>
            <pc:sldMk cId="2542801212" sldId="331"/>
            <ac:spMk id="2" creationId="{CE812E37-EBD7-44C6-93AB-F23198C92134}"/>
          </ac:spMkLst>
        </pc:spChg>
        <pc:spChg chg="mod">
          <ac:chgData name="Giedrė Beconytė" userId="S::giedre.beconyte@gf.vu.lt::4a9f27bb-938c-4112-bad5-73441c8ba310" providerId="AD" clId="Web-{D737387D-0640-477A-AA59-A1BD7F97A2DA}" dt="2021-03-24T18:31:39.951" v="69" actId="20577"/>
          <ac:spMkLst>
            <pc:docMk/>
            <pc:sldMk cId="2542801212" sldId="331"/>
            <ac:spMk id="8" creationId="{00000000-0000-0000-0000-000000000000}"/>
          </ac:spMkLst>
        </pc:spChg>
        <pc:picChg chg="mod">
          <ac:chgData name="Giedrė Beconytė" userId="S::giedre.beconyte@gf.vu.lt::4a9f27bb-938c-4112-bad5-73441c8ba310" providerId="AD" clId="Web-{D737387D-0640-477A-AA59-A1BD7F97A2DA}" dt="2021-03-24T20:13:09.255" v="72" actId="1076"/>
          <ac:picMkLst>
            <pc:docMk/>
            <pc:sldMk cId="2542801212" sldId="331"/>
            <ac:picMk id="9" creationId="{B33D99FC-9374-4FF3-B0DB-8E9FDA6BB0BC}"/>
          </ac:picMkLst>
        </pc:picChg>
      </pc:sldChg>
    </pc:docChg>
  </pc:docChgLst>
  <pc:docChgLst>
    <pc:chgData name="Neringa Mačiulevičiūtė-Turlienė" userId="S::neringa.maciuleviciute@gf.vu.lt::7dd6e0c6-a3e6-43ae-8ce5-b1e977c46e13" providerId="AD" clId="Web-{4874DD51-6C5F-4996-8BCF-0213A8738634}"/>
    <pc:docChg chg="modSld">
      <pc:chgData name="Neringa Mačiulevičiūtė-Turlienė" userId="S::neringa.maciuleviciute@gf.vu.lt::7dd6e0c6-a3e6-43ae-8ce5-b1e977c46e13" providerId="AD" clId="Web-{4874DD51-6C5F-4996-8BCF-0213A8738634}" dt="2021-03-19T12:05:59.223" v="2" actId="1076"/>
      <pc:docMkLst>
        <pc:docMk/>
      </pc:docMkLst>
      <pc:sldChg chg="modSp">
        <pc:chgData name="Neringa Mačiulevičiūtė-Turlienė" userId="S::neringa.maciuleviciute@gf.vu.lt::7dd6e0c6-a3e6-43ae-8ce5-b1e977c46e13" providerId="AD" clId="Web-{4874DD51-6C5F-4996-8BCF-0213A8738634}" dt="2021-03-19T12:05:59.223" v="2" actId="1076"/>
        <pc:sldMkLst>
          <pc:docMk/>
          <pc:sldMk cId="875045728" sldId="302"/>
        </pc:sldMkLst>
        <pc:spChg chg="mod">
          <ac:chgData name="Neringa Mačiulevičiūtė-Turlienė" userId="S::neringa.maciuleviciute@gf.vu.lt::7dd6e0c6-a3e6-43ae-8ce5-b1e977c46e13" providerId="AD" clId="Web-{4874DD51-6C5F-4996-8BCF-0213A8738634}" dt="2021-03-19T12:05:59.223" v="2" actId="1076"/>
          <ac:spMkLst>
            <pc:docMk/>
            <pc:sldMk cId="875045728" sldId="302"/>
            <ac:spMk id="4" creationId="{EE876B89-419A-45BB-B80B-B8289ECC66F5}"/>
          </ac:spMkLst>
        </pc:spChg>
      </pc:sldChg>
    </pc:docChg>
  </pc:docChgLst>
  <pc:docChgLst>
    <pc:chgData name="Jelena Vaitkevičienė" userId="S::jelena.vaitkeviciene@chgf.vu.lt::23a3f3fb-f1d9-4b12-992f-23a7aa07bdc2" providerId="AD" clId="Web-{FF41CC18-6DDB-442E-BFD4-A4E5F9715E29}"/>
    <pc:docChg chg="modSld">
      <pc:chgData name="Jelena Vaitkevičienė" userId="S::jelena.vaitkeviciene@chgf.vu.lt::23a3f3fb-f1d9-4b12-992f-23a7aa07bdc2" providerId="AD" clId="Web-{FF41CC18-6DDB-442E-BFD4-A4E5F9715E29}" dt="2021-03-24T17:28:32.180" v="3" actId="1076"/>
      <pc:docMkLst>
        <pc:docMk/>
      </pc:docMkLst>
      <pc:sldChg chg="modSp">
        <pc:chgData name="Jelena Vaitkevičienė" userId="S::jelena.vaitkeviciene@chgf.vu.lt::23a3f3fb-f1d9-4b12-992f-23a7aa07bdc2" providerId="AD" clId="Web-{FF41CC18-6DDB-442E-BFD4-A4E5F9715E29}" dt="2021-03-24T17:28:32.180" v="3" actId="1076"/>
        <pc:sldMkLst>
          <pc:docMk/>
          <pc:sldMk cId="3050810409" sldId="327"/>
        </pc:sldMkLst>
        <pc:spChg chg="mod">
          <ac:chgData name="Jelena Vaitkevičienė" userId="S::jelena.vaitkeviciene@chgf.vu.lt::23a3f3fb-f1d9-4b12-992f-23a7aa07bdc2" providerId="AD" clId="Web-{FF41CC18-6DDB-442E-BFD4-A4E5F9715E29}" dt="2021-03-24T17:28:32.180" v="3" actId="1076"/>
          <ac:spMkLst>
            <pc:docMk/>
            <pc:sldMk cId="3050810409" sldId="327"/>
            <ac:spMk id="14" creationId="{0A9B2F99-ED4F-408B-9DB9-D1BFC14DFCFC}"/>
          </ac:spMkLst>
        </pc:spChg>
      </pc:sldChg>
    </pc:docChg>
  </pc:docChgLst>
  <pc:docChgLst>
    <pc:chgData name="Giedrė Beconytė" userId="S::giedre.beconyte@gf.vu.lt::4a9f27bb-938c-4112-bad5-73441c8ba310" providerId="AD" clId="Web-{3ED484FC-528C-4836-B08A-7EA78A3E6490}"/>
    <pc:docChg chg="modSld">
      <pc:chgData name="Giedrė Beconytė" userId="S::giedre.beconyte@gf.vu.lt::4a9f27bb-938c-4112-bad5-73441c8ba310" providerId="AD" clId="Web-{3ED484FC-528C-4836-B08A-7EA78A3E6490}" dt="2021-03-16T17:32:21.242" v="83" actId="14100"/>
      <pc:docMkLst>
        <pc:docMk/>
      </pc:docMkLst>
      <pc:sldChg chg="modSp">
        <pc:chgData name="Giedrė Beconytė" userId="S::giedre.beconyte@gf.vu.lt::4a9f27bb-938c-4112-bad5-73441c8ba310" providerId="AD" clId="Web-{3ED484FC-528C-4836-B08A-7EA78A3E6490}" dt="2021-03-16T17:30:11.021" v="69"/>
        <pc:sldMkLst>
          <pc:docMk/>
          <pc:sldMk cId="875045728" sldId="302"/>
        </pc:sldMkLst>
        <pc:spChg chg="mod">
          <ac:chgData name="Giedrė Beconytė" userId="S::giedre.beconyte@gf.vu.lt::4a9f27bb-938c-4112-bad5-73441c8ba310" providerId="AD" clId="Web-{3ED484FC-528C-4836-B08A-7EA78A3E6490}" dt="2021-03-16T17:30:11.021" v="69"/>
          <ac:spMkLst>
            <pc:docMk/>
            <pc:sldMk cId="875045728" sldId="302"/>
            <ac:spMk id="2" creationId="{85D03E4E-80D2-47A2-BA07-A3B4B09F0D82}"/>
          </ac:spMkLst>
        </pc:spChg>
        <pc:spChg chg="mod">
          <ac:chgData name="Giedrė Beconytė" userId="S::giedre.beconyte@gf.vu.lt::4a9f27bb-938c-4112-bad5-73441c8ba310" providerId="AD" clId="Web-{3ED484FC-528C-4836-B08A-7EA78A3E6490}" dt="2021-03-16T17:25:31.655" v="21" actId="20577"/>
          <ac:spMkLst>
            <pc:docMk/>
            <pc:sldMk cId="875045728" sldId="302"/>
            <ac:spMk id="3" creationId="{51726AFB-17AC-45B7-A97F-C62F37DCB42F}"/>
          </ac:spMkLst>
        </pc:spChg>
      </pc:sldChg>
      <pc:sldChg chg="modSp">
        <pc:chgData name="Giedrė Beconytė" userId="S::giedre.beconyte@gf.vu.lt::4a9f27bb-938c-4112-bad5-73441c8ba310" providerId="AD" clId="Web-{3ED484FC-528C-4836-B08A-7EA78A3E6490}" dt="2021-03-16T17:32:21.242" v="83" actId="14100"/>
        <pc:sldMkLst>
          <pc:docMk/>
          <pc:sldMk cId="861491783" sldId="316"/>
        </pc:sldMkLst>
        <pc:spChg chg="mod">
          <ac:chgData name="Giedrė Beconytė" userId="S::giedre.beconyte@gf.vu.lt::4a9f27bb-938c-4112-bad5-73441c8ba310" providerId="AD" clId="Web-{3ED484FC-528C-4836-B08A-7EA78A3E6490}" dt="2021-03-16T17:31:37.945" v="79" actId="14100"/>
          <ac:spMkLst>
            <pc:docMk/>
            <pc:sldMk cId="861491783" sldId="316"/>
            <ac:spMk id="9" creationId="{20C16BD4-3D1B-406B-939A-8D9BD4E6358A}"/>
          </ac:spMkLst>
        </pc:spChg>
        <pc:picChg chg="mod ord">
          <ac:chgData name="Giedrė Beconytė" userId="S::giedre.beconyte@gf.vu.lt::4a9f27bb-938c-4112-bad5-73441c8ba310" providerId="AD" clId="Web-{3ED484FC-528C-4836-B08A-7EA78A3E6490}" dt="2021-03-16T17:29:38.661" v="64" actId="14100"/>
          <ac:picMkLst>
            <pc:docMk/>
            <pc:sldMk cId="861491783" sldId="316"/>
            <ac:picMk id="5" creationId="{CE0D36FC-4E62-48C9-BE73-1A38A4F1902E}"/>
          </ac:picMkLst>
        </pc:picChg>
        <pc:picChg chg="mod">
          <ac:chgData name="Giedrė Beconytė" userId="S::giedre.beconyte@gf.vu.lt::4a9f27bb-938c-4112-bad5-73441c8ba310" providerId="AD" clId="Web-{3ED484FC-528C-4836-B08A-7EA78A3E6490}" dt="2021-03-16T17:31:44.210" v="80" actId="14100"/>
          <ac:picMkLst>
            <pc:docMk/>
            <pc:sldMk cId="861491783" sldId="316"/>
            <ac:picMk id="7" creationId="{8C77A649-046A-49AD-8D21-967055DEBE56}"/>
          </ac:picMkLst>
        </pc:picChg>
        <pc:picChg chg="mod">
          <ac:chgData name="Giedrė Beconytė" userId="S::giedre.beconyte@gf.vu.lt::4a9f27bb-938c-4112-bad5-73441c8ba310" providerId="AD" clId="Web-{3ED484FC-528C-4836-B08A-7EA78A3E6490}" dt="2021-03-16T17:31:22.335" v="74" actId="1076"/>
          <ac:picMkLst>
            <pc:docMk/>
            <pc:sldMk cId="861491783" sldId="316"/>
            <ac:picMk id="11" creationId="{6836ADBE-22AC-429D-B39D-5796EDAB43DD}"/>
          </ac:picMkLst>
        </pc:picChg>
        <pc:picChg chg="mod">
          <ac:chgData name="Giedrė Beconytė" userId="S::giedre.beconyte@gf.vu.lt::4a9f27bb-938c-4112-bad5-73441c8ba310" providerId="AD" clId="Web-{3ED484FC-528C-4836-B08A-7EA78A3E6490}" dt="2021-03-16T17:31:24.319" v="75" actId="1076"/>
          <ac:picMkLst>
            <pc:docMk/>
            <pc:sldMk cId="861491783" sldId="316"/>
            <ac:picMk id="15" creationId="{BB77C88C-497A-445E-BF68-72DDD166EFA8}"/>
          </ac:picMkLst>
        </pc:picChg>
        <pc:picChg chg="mod ord">
          <ac:chgData name="Giedrė Beconytė" userId="S::giedre.beconyte@gf.vu.lt::4a9f27bb-938c-4112-bad5-73441c8ba310" providerId="AD" clId="Web-{3ED484FC-528C-4836-B08A-7EA78A3E6490}" dt="2021-03-16T17:27:41.393" v="45" actId="1076"/>
          <ac:picMkLst>
            <pc:docMk/>
            <pc:sldMk cId="861491783" sldId="316"/>
            <ac:picMk id="17" creationId="{048D1EBA-ABA9-4171-AB3F-73E4F6C7E90B}"/>
          </ac:picMkLst>
        </pc:picChg>
        <pc:picChg chg="mod ord">
          <ac:chgData name="Giedrė Beconytė" userId="S::giedre.beconyte@gf.vu.lt::4a9f27bb-938c-4112-bad5-73441c8ba310" providerId="AD" clId="Web-{3ED484FC-528C-4836-B08A-7EA78A3E6490}" dt="2021-03-16T17:32:21.242" v="83" actId="14100"/>
          <ac:picMkLst>
            <pc:docMk/>
            <pc:sldMk cId="861491783" sldId="316"/>
            <ac:picMk id="19" creationId="{DB5AFD1F-F0E0-4496-98AA-8917E3FB5396}"/>
          </ac:picMkLst>
        </pc:picChg>
        <pc:picChg chg="mod">
          <ac:chgData name="Giedrė Beconytė" userId="S::giedre.beconyte@gf.vu.lt::4a9f27bb-938c-4112-bad5-73441c8ba310" providerId="AD" clId="Web-{3ED484FC-528C-4836-B08A-7EA78A3E6490}" dt="2021-03-16T17:29:10.879" v="61" actId="14100"/>
          <ac:picMkLst>
            <pc:docMk/>
            <pc:sldMk cId="861491783" sldId="316"/>
            <ac:picMk id="21" creationId="{263365DB-01BC-43B1-A429-8596B8A79513}"/>
          </ac:picMkLst>
        </pc:picChg>
        <pc:picChg chg="mod">
          <ac:chgData name="Giedrė Beconytė" userId="S::giedre.beconyte@gf.vu.lt::4a9f27bb-938c-4112-bad5-73441c8ba310" providerId="AD" clId="Web-{3ED484FC-528C-4836-B08A-7EA78A3E6490}" dt="2021-03-16T17:31:30.163" v="77" actId="14100"/>
          <ac:picMkLst>
            <pc:docMk/>
            <pc:sldMk cId="861491783" sldId="316"/>
            <ac:picMk id="23" creationId="{266C8388-38D9-4918-B804-1DC56325530E}"/>
          </ac:picMkLst>
        </pc:picChg>
      </pc:sldChg>
    </pc:docChg>
  </pc:docChgLst>
  <pc:docChgLst>
    <pc:chgData name="Giedrė Beconytė" userId="S::giedre.beconyte@gf.vu.lt::4a9f27bb-938c-4112-bad5-73441c8ba310" providerId="AD" clId="Web-{A2B048A3-2FAC-4630-A518-245D19C31C54}"/>
    <pc:docChg chg="modSld">
      <pc:chgData name="Giedrė Beconytė" userId="S::giedre.beconyte@gf.vu.lt::4a9f27bb-938c-4112-bad5-73441c8ba310" providerId="AD" clId="Web-{A2B048A3-2FAC-4630-A518-245D19C31C54}" dt="2021-03-22T19:13:27.186" v="8" actId="1076"/>
      <pc:docMkLst>
        <pc:docMk/>
      </pc:docMkLst>
      <pc:sldChg chg="addSp delSp modSp">
        <pc:chgData name="Giedrė Beconytė" userId="S::giedre.beconyte@gf.vu.lt::4a9f27bb-938c-4112-bad5-73441c8ba310" providerId="AD" clId="Web-{A2B048A3-2FAC-4630-A518-245D19C31C54}" dt="2021-03-22T19:13:04.983" v="5" actId="14100"/>
        <pc:sldMkLst>
          <pc:docMk/>
          <pc:sldMk cId="2895392583" sldId="298"/>
        </pc:sldMkLst>
        <pc:picChg chg="add mod">
          <ac:chgData name="Giedrė Beconytė" userId="S::giedre.beconyte@gf.vu.lt::4a9f27bb-938c-4112-bad5-73441c8ba310" providerId="AD" clId="Web-{A2B048A3-2FAC-4630-A518-245D19C31C54}" dt="2021-03-22T19:13:04.983" v="5" actId="14100"/>
          <ac:picMkLst>
            <pc:docMk/>
            <pc:sldMk cId="2895392583" sldId="298"/>
            <ac:picMk id="7" creationId="{EAA7AD96-714F-4D60-BB85-0C0C7C6B7F8C}"/>
          </ac:picMkLst>
        </pc:picChg>
        <pc:picChg chg="del">
          <ac:chgData name="Giedrė Beconytė" userId="S::giedre.beconyte@gf.vu.lt::4a9f27bb-938c-4112-bad5-73441c8ba310" providerId="AD" clId="Web-{A2B048A3-2FAC-4630-A518-245D19C31C54}" dt="2021-03-22T19:12:53.014" v="2"/>
          <ac:picMkLst>
            <pc:docMk/>
            <pc:sldMk cId="2895392583" sldId="298"/>
            <ac:picMk id="8" creationId="{E6B0774F-5538-41CF-B811-B08156A70043}"/>
          </ac:picMkLst>
        </pc:picChg>
      </pc:sldChg>
      <pc:sldChg chg="addSp delSp modSp">
        <pc:chgData name="Giedrė Beconytė" userId="S::giedre.beconyte@gf.vu.lt::4a9f27bb-938c-4112-bad5-73441c8ba310" providerId="AD" clId="Web-{A2B048A3-2FAC-4630-A518-245D19C31C54}" dt="2021-03-22T19:13:27.186" v="8" actId="1076"/>
        <pc:sldMkLst>
          <pc:docMk/>
          <pc:sldMk cId="54206686" sldId="299"/>
        </pc:sldMkLst>
        <pc:picChg chg="add mod">
          <ac:chgData name="Giedrė Beconytė" userId="S::giedre.beconyte@gf.vu.lt::4a9f27bb-938c-4112-bad5-73441c8ba310" providerId="AD" clId="Web-{A2B048A3-2FAC-4630-A518-245D19C31C54}" dt="2021-03-22T19:13:27.186" v="8" actId="1076"/>
          <ac:picMkLst>
            <pc:docMk/>
            <pc:sldMk cId="54206686" sldId="299"/>
            <ac:picMk id="7" creationId="{361E559E-5B85-4A06-B583-C2398CA86001}"/>
          </ac:picMkLst>
        </pc:picChg>
        <pc:picChg chg="del">
          <ac:chgData name="Giedrė Beconytė" userId="S::giedre.beconyte@gf.vu.lt::4a9f27bb-938c-4112-bad5-73441c8ba310" providerId="AD" clId="Web-{A2B048A3-2FAC-4630-A518-245D19C31C54}" dt="2021-03-22T19:13:21.717" v="6"/>
          <ac:picMkLst>
            <pc:docMk/>
            <pc:sldMk cId="54206686" sldId="299"/>
            <ac:picMk id="9" creationId="{1874E339-B08A-4AA2-8EAF-6A6CCA20E5F9}"/>
          </ac:picMkLst>
        </pc:picChg>
      </pc:sldChg>
    </pc:docChg>
  </pc:docChgLst>
  <pc:docChgLst>
    <pc:chgData name="Giedrė Beconytė" userId="S::giedre.beconyte@gf.vu.lt::4a9f27bb-938c-4112-bad5-73441c8ba310" providerId="AD" clId="Web-{B5B87E1E-5D19-41A4-92C5-007B9B84BEF9}"/>
    <pc:docChg chg="modSld">
      <pc:chgData name="Giedrė Beconytė" userId="S::giedre.beconyte@gf.vu.lt::4a9f27bb-938c-4112-bad5-73441c8ba310" providerId="AD" clId="Web-{B5B87E1E-5D19-41A4-92C5-007B9B84BEF9}" dt="2021-03-23T16:15:51" v="1" actId="14100"/>
      <pc:docMkLst>
        <pc:docMk/>
      </pc:docMkLst>
      <pc:sldChg chg="modSp">
        <pc:chgData name="Giedrė Beconytė" userId="S::giedre.beconyte@gf.vu.lt::4a9f27bb-938c-4112-bad5-73441c8ba310" providerId="AD" clId="Web-{B5B87E1E-5D19-41A4-92C5-007B9B84BEF9}" dt="2021-03-23T16:15:51" v="1" actId="14100"/>
        <pc:sldMkLst>
          <pc:docMk/>
          <pc:sldMk cId="2040969846" sldId="319"/>
        </pc:sldMkLst>
        <pc:picChg chg="mod">
          <ac:chgData name="Giedrė Beconytė" userId="S::giedre.beconyte@gf.vu.lt::4a9f27bb-938c-4112-bad5-73441c8ba310" providerId="AD" clId="Web-{B5B87E1E-5D19-41A4-92C5-007B9B84BEF9}" dt="2021-03-23T16:15:51" v="1" actId="14100"/>
          <ac:picMkLst>
            <pc:docMk/>
            <pc:sldMk cId="2040969846" sldId="319"/>
            <ac:picMk id="3" creationId="{6CC3170F-D301-4D00-AB1F-3A84E3A75B5B}"/>
          </ac:picMkLst>
        </pc:picChg>
      </pc:sldChg>
    </pc:docChg>
  </pc:docChgLst>
  <pc:docChgLst>
    <pc:chgData name="Loreta Šutinienė" userId="S::loreta.sutiniene@gf.vu.lt::83286b35-2bc3-4140-aa17-ca5f39c9d9b4" providerId="AD" clId="Web-{E164ACA8-B575-482C-9C64-03F477E0E753}"/>
    <pc:docChg chg="modSld">
      <pc:chgData name="Loreta Šutinienė" userId="S::loreta.sutiniene@gf.vu.lt::83286b35-2bc3-4140-aa17-ca5f39c9d9b4" providerId="AD" clId="Web-{E164ACA8-B575-482C-9C64-03F477E0E753}" dt="2021-03-22T06:41:03.711" v="2"/>
      <pc:docMkLst>
        <pc:docMk/>
      </pc:docMkLst>
      <pc:sldChg chg="addSp delSp modSp mod setClrOvrMap">
        <pc:chgData name="Loreta Šutinienė" userId="S::loreta.sutiniene@gf.vu.lt::83286b35-2bc3-4140-aa17-ca5f39c9d9b4" providerId="AD" clId="Web-{E164ACA8-B575-482C-9C64-03F477E0E753}" dt="2021-03-22T06:41:03.711" v="2"/>
        <pc:sldMkLst>
          <pc:docMk/>
          <pc:sldMk cId="2927197620" sldId="322"/>
        </pc:sldMkLst>
        <pc:spChg chg="mod">
          <ac:chgData name="Loreta Šutinienė" userId="S::loreta.sutiniene@gf.vu.lt::83286b35-2bc3-4140-aa17-ca5f39c9d9b4" providerId="AD" clId="Web-{E164ACA8-B575-482C-9C64-03F477E0E753}" dt="2021-03-22T06:41:03.711" v="2"/>
          <ac:spMkLst>
            <pc:docMk/>
            <pc:sldMk cId="2927197620" sldId="322"/>
            <ac:spMk id="2" creationId="{D1525318-716F-49BE-BA36-69D63EFAD950}"/>
          </ac:spMkLst>
        </pc:spChg>
        <pc:spChg chg="add del">
          <ac:chgData name="Loreta Šutinienė" userId="S::loreta.sutiniene@gf.vu.lt::83286b35-2bc3-4140-aa17-ca5f39c9d9b4" providerId="AD" clId="Web-{E164ACA8-B575-482C-9C64-03F477E0E753}" dt="2021-03-22T06:41:03.711" v="2"/>
          <ac:spMkLst>
            <pc:docMk/>
            <pc:sldMk cId="2927197620" sldId="322"/>
            <ac:spMk id="12" creationId="{37C89E4B-3C9F-44B9-8B86-D9E3D112D8EC}"/>
          </ac:spMkLst>
        </pc:spChg>
        <pc:picChg chg="mod ord">
          <ac:chgData name="Loreta Šutinienė" userId="S::loreta.sutiniene@gf.vu.lt::83286b35-2bc3-4140-aa17-ca5f39c9d9b4" providerId="AD" clId="Web-{E164ACA8-B575-482C-9C64-03F477E0E753}" dt="2021-03-22T06:41:03.711" v="2"/>
          <ac:picMkLst>
            <pc:docMk/>
            <pc:sldMk cId="2927197620" sldId="322"/>
            <ac:picMk id="7" creationId="{57600481-D5A7-48A2-B5BD-2CD05F0ABA6B}"/>
          </ac:picMkLst>
        </pc:picChg>
        <pc:cxnChg chg="add del">
          <ac:chgData name="Loreta Šutinienė" userId="S::loreta.sutiniene@gf.vu.lt::83286b35-2bc3-4140-aa17-ca5f39c9d9b4" providerId="AD" clId="Web-{E164ACA8-B575-482C-9C64-03F477E0E753}" dt="2021-03-22T06:41:03.711" v="2"/>
          <ac:cxnSpMkLst>
            <pc:docMk/>
            <pc:sldMk cId="2927197620" sldId="322"/>
            <ac:cxnSpMk id="14" creationId="{AA2EAA10-076F-46BD-8F0F-B9A2FB77A85C}"/>
          </ac:cxnSpMkLst>
        </pc:cxnChg>
        <pc:cxnChg chg="add del">
          <ac:chgData name="Loreta Šutinienė" userId="S::loreta.sutiniene@gf.vu.lt::83286b35-2bc3-4140-aa17-ca5f39c9d9b4" providerId="AD" clId="Web-{E164ACA8-B575-482C-9C64-03F477E0E753}" dt="2021-03-22T06:41:03.711" v="2"/>
          <ac:cxnSpMkLst>
            <pc:docMk/>
            <pc:sldMk cId="2927197620" sldId="322"/>
            <ac:cxnSpMk id="16" creationId="{D891E407-403B-4764-86C9-33A56D3BCAA3}"/>
          </ac:cxnSpMkLst>
        </pc:cxnChg>
      </pc:sldChg>
    </pc:docChg>
  </pc:docChgLst>
  <pc:docChgLst>
    <pc:chgData name="Jelena Vaitkevičienė" userId="S::jelena.vaitkeviciene@chgf.vu.lt::23a3f3fb-f1d9-4b12-992f-23a7aa07bdc2" providerId="AD" clId="Web-{D675A10D-BBD6-499A-844C-3F476AD39B24}"/>
    <pc:docChg chg="addSld modSld">
      <pc:chgData name="Jelena Vaitkevičienė" userId="S::jelena.vaitkeviciene@chgf.vu.lt::23a3f3fb-f1d9-4b12-992f-23a7aa07bdc2" providerId="AD" clId="Web-{D675A10D-BBD6-499A-844C-3F476AD39B24}" dt="2021-03-24T17:17:38.695" v="716" actId="20577"/>
      <pc:docMkLst>
        <pc:docMk/>
      </pc:docMkLst>
      <pc:sldChg chg="addSp delSp modSp new">
        <pc:chgData name="Jelena Vaitkevičienė" userId="S::jelena.vaitkeviciene@chgf.vu.lt::23a3f3fb-f1d9-4b12-992f-23a7aa07bdc2" providerId="AD" clId="Web-{D675A10D-BBD6-499A-844C-3F476AD39B24}" dt="2021-03-24T16:58:16.932" v="445" actId="20577"/>
        <pc:sldMkLst>
          <pc:docMk/>
          <pc:sldMk cId="128359799" sldId="326"/>
        </pc:sldMkLst>
        <pc:spChg chg="mod">
          <ac:chgData name="Jelena Vaitkevičienė" userId="S::jelena.vaitkeviciene@chgf.vu.lt::23a3f3fb-f1d9-4b12-992f-23a7aa07bdc2" providerId="AD" clId="Web-{D675A10D-BBD6-499A-844C-3F476AD39B24}" dt="2021-03-24T16:08:41.399" v="19" actId="20577"/>
          <ac:spMkLst>
            <pc:docMk/>
            <pc:sldMk cId="128359799" sldId="326"/>
            <ac:spMk id="2" creationId="{45E018D4-5EB3-4305-B27B-6122C5605A28}"/>
          </ac:spMkLst>
        </pc:spChg>
        <pc:spChg chg="del">
          <ac:chgData name="Jelena Vaitkevičienė" userId="S::jelena.vaitkeviciene@chgf.vu.lt::23a3f3fb-f1d9-4b12-992f-23a7aa07bdc2" providerId="AD" clId="Web-{D675A10D-BBD6-499A-844C-3F476AD39B24}" dt="2021-03-24T16:09:48.559" v="20"/>
          <ac:spMkLst>
            <pc:docMk/>
            <pc:sldMk cId="128359799" sldId="326"/>
            <ac:spMk id="3" creationId="{1544D25F-E70B-4E2D-B359-47776C760CBC}"/>
          </ac:spMkLst>
        </pc:spChg>
        <pc:spChg chg="add del mod">
          <ac:chgData name="Jelena Vaitkevičienė" userId="S::jelena.vaitkeviciene@chgf.vu.lt::23a3f3fb-f1d9-4b12-992f-23a7aa07bdc2" providerId="AD" clId="Web-{D675A10D-BBD6-499A-844C-3F476AD39B24}" dt="2021-03-24T16:09:59.450" v="22"/>
          <ac:spMkLst>
            <pc:docMk/>
            <pc:sldMk cId="128359799" sldId="326"/>
            <ac:spMk id="6" creationId="{7541D2CD-40C8-4F33-962E-B5D3757456F2}"/>
          </ac:spMkLst>
        </pc:spChg>
        <pc:spChg chg="add mod">
          <ac:chgData name="Jelena Vaitkevičienė" userId="S::jelena.vaitkeviciene@chgf.vu.lt::23a3f3fb-f1d9-4b12-992f-23a7aa07bdc2" providerId="AD" clId="Web-{D675A10D-BBD6-499A-844C-3F476AD39B24}" dt="2021-03-24T16:21:03.300" v="76" actId="1076"/>
          <ac:spMkLst>
            <pc:docMk/>
            <pc:sldMk cId="128359799" sldId="326"/>
            <ac:spMk id="12" creationId="{51389630-3246-4E58-A3B9-71476B3EEE73}"/>
          </ac:spMkLst>
        </pc:spChg>
        <pc:spChg chg="add mod">
          <ac:chgData name="Jelena Vaitkevičienė" userId="S::jelena.vaitkeviciene@chgf.vu.lt::23a3f3fb-f1d9-4b12-992f-23a7aa07bdc2" providerId="AD" clId="Web-{D675A10D-BBD6-499A-844C-3F476AD39B24}" dt="2021-03-24T16:58:16.932" v="445" actId="20577"/>
          <ac:spMkLst>
            <pc:docMk/>
            <pc:sldMk cId="128359799" sldId="326"/>
            <ac:spMk id="14" creationId="{0A9B2F99-ED4F-408B-9DB9-D1BFC14DFCFC}"/>
          </ac:spMkLst>
        </pc:spChg>
        <pc:spChg chg="add del">
          <ac:chgData name="Jelena Vaitkevičienė" userId="S::jelena.vaitkeviciene@chgf.vu.lt::23a3f3fb-f1d9-4b12-992f-23a7aa07bdc2" providerId="AD" clId="Web-{D675A10D-BBD6-499A-844C-3F476AD39B24}" dt="2021-03-24T16:19:18.810" v="68"/>
          <ac:spMkLst>
            <pc:docMk/>
            <pc:sldMk cId="128359799" sldId="326"/>
            <ac:spMk id="16" creationId="{3AAA13AD-AF65-4F7A-B2B0-BB2B55CB4DB1}"/>
          </ac:spMkLst>
        </pc:spChg>
        <pc:spChg chg="add del">
          <ac:chgData name="Jelena Vaitkevičienė" userId="S::jelena.vaitkeviciene@chgf.vu.lt::23a3f3fb-f1d9-4b12-992f-23a7aa07bdc2" providerId="AD" clId="Web-{D675A10D-BBD6-499A-844C-3F476AD39B24}" dt="2021-03-24T16:19:17.732" v="67"/>
          <ac:spMkLst>
            <pc:docMk/>
            <pc:sldMk cId="128359799" sldId="326"/>
            <ac:spMk id="18" creationId="{3FEBC43C-E9C1-49AA-8C3A-ADFC15558782}"/>
          </ac:spMkLst>
        </pc:spChg>
        <pc:picChg chg="add del mod ord">
          <ac:chgData name="Jelena Vaitkevičienė" userId="S::jelena.vaitkeviciene@chgf.vu.lt::23a3f3fb-f1d9-4b12-992f-23a7aa07bdc2" providerId="AD" clId="Web-{D675A10D-BBD6-499A-844C-3F476AD39B24}" dt="2021-03-24T16:09:50.934" v="21"/>
          <ac:picMkLst>
            <pc:docMk/>
            <pc:sldMk cId="128359799" sldId="326"/>
            <ac:picMk id="4" creationId="{D5386E63-465E-47BF-9594-33EFD50A32D6}"/>
          </ac:picMkLst>
        </pc:picChg>
        <pc:picChg chg="add del mod ord">
          <ac:chgData name="Jelena Vaitkevičienė" userId="S::jelena.vaitkeviciene@chgf.vu.lt::23a3f3fb-f1d9-4b12-992f-23a7aa07bdc2" providerId="AD" clId="Web-{D675A10D-BBD6-499A-844C-3F476AD39B24}" dt="2021-03-24T16:18:54.543" v="64"/>
          <ac:picMkLst>
            <pc:docMk/>
            <pc:sldMk cId="128359799" sldId="326"/>
            <ac:picMk id="7" creationId="{431F09AE-7888-4AA9-802A-8773022C4E99}"/>
          </ac:picMkLst>
        </pc:picChg>
        <pc:picChg chg="add del mod">
          <ac:chgData name="Jelena Vaitkevičienė" userId="S::jelena.vaitkeviciene@chgf.vu.lt::23a3f3fb-f1d9-4b12-992f-23a7aa07bdc2" providerId="AD" clId="Web-{D675A10D-BBD6-499A-844C-3F476AD39B24}" dt="2021-03-24T16:11:59.285" v="29"/>
          <ac:picMkLst>
            <pc:docMk/>
            <pc:sldMk cId="128359799" sldId="326"/>
            <ac:picMk id="9" creationId="{785933B9-4185-4048-9C27-C9E831AF7FBF}"/>
          </ac:picMkLst>
        </pc:picChg>
        <pc:picChg chg="add mod">
          <ac:chgData name="Jelena Vaitkevičienė" userId="S::jelena.vaitkeviciene@chgf.vu.lt::23a3f3fb-f1d9-4b12-992f-23a7aa07bdc2" providerId="AD" clId="Web-{D675A10D-BBD6-499A-844C-3F476AD39B24}" dt="2021-03-24T16:21:00.347" v="75" actId="1076"/>
          <ac:picMkLst>
            <pc:docMk/>
            <pc:sldMk cId="128359799" sldId="326"/>
            <ac:picMk id="10" creationId="{1FC8E84E-2986-40AA-86D8-1FD1DB805FEA}"/>
          </ac:picMkLst>
        </pc:picChg>
      </pc:sldChg>
      <pc:sldChg chg="modSp add replId">
        <pc:chgData name="Jelena Vaitkevičienė" userId="S::jelena.vaitkeviciene@chgf.vu.lt::23a3f3fb-f1d9-4b12-992f-23a7aa07bdc2" providerId="AD" clId="Web-{D675A10D-BBD6-499A-844C-3F476AD39B24}" dt="2021-03-24T17:17:38.695" v="716" actId="20577"/>
        <pc:sldMkLst>
          <pc:docMk/>
          <pc:sldMk cId="3050810409" sldId="327"/>
        </pc:sldMkLst>
        <pc:spChg chg="mod">
          <ac:chgData name="Jelena Vaitkevičienė" userId="S::jelena.vaitkeviciene@chgf.vu.lt::23a3f3fb-f1d9-4b12-992f-23a7aa07bdc2" providerId="AD" clId="Web-{D675A10D-BBD6-499A-844C-3F476AD39B24}" dt="2021-03-24T17:06:10.163" v="466" actId="20577"/>
          <ac:spMkLst>
            <pc:docMk/>
            <pc:sldMk cId="3050810409" sldId="327"/>
            <ac:spMk id="2" creationId="{45E018D4-5EB3-4305-B27B-6122C5605A28}"/>
          </ac:spMkLst>
        </pc:spChg>
        <pc:spChg chg="mod">
          <ac:chgData name="Jelena Vaitkevičienė" userId="S::jelena.vaitkeviciene@chgf.vu.lt::23a3f3fb-f1d9-4b12-992f-23a7aa07bdc2" providerId="AD" clId="Web-{D675A10D-BBD6-499A-844C-3F476AD39B24}" dt="2021-03-24T17:17:38.695" v="716" actId="20577"/>
          <ac:spMkLst>
            <pc:docMk/>
            <pc:sldMk cId="3050810409" sldId="327"/>
            <ac:spMk id="14" creationId="{0A9B2F99-ED4F-408B-9DB9-D1BFC14DFCFC}"/>
          </ac:spMkLst>
        </pc:spChg>
      </pc:sldChg>
    </pc:docChg>
  </pc:docChgLst>
  <pc:docChgLst>
    <pc:chgData name="Neringa Mačiulevičiūtė-Turlienė" userId="S::neringa.maciuleviciute@gf.vu.lt::7dd6e0c6-a3e6-43ae-8ce5-b1e977c46e13" providerId="AD" clId="Web-{4EE4663A-C83E-4F31-99BA-335A45A82F89}"/>
    <pc:docChg chg="addSld delSld modSld">
      <pc:chgData name="Neringa Mačiulevičiūtė-Turlienė" userId="S::neringa.maciuleviciute@gf.vu.lt::7dd6e0c6-a3e6-43ae-8ce5-b1e977c46e13" providerId="AD" clId="Web-{4EE4663A-C83E-4F31-99BA-335A45A82F89}" dt="2021-03-21T21:04:10.906" v="88" actId="14100"/>
      <pc:docMkLst>
        <pc:docMk/>
      </pc:docMkLst>
      <pc:sldChg chg="modSp del">
        <pc:chgData name="Neringa Mačiulevičiūtė-Turlienė" userId="S::neringa.maciuleviciute@gf.vu.lt::7dd6e0c6-a3e6-43ae-8ce5-b1e977c46e13" providerId="AD" clId="Web-{4EE4663A-C83E-4F31-99BA-335A45A82F89}" dt="2021-03-21T20:58:46.664" v="40"/>
        <pc:sldMkLst>
          <pc:docMk/>
          <pc:sldMk cId="2867825766" sldId="296"/>
        </pc:sldMkLst>
        <pc:spChg chg="mod">
          <ac:chgData name="Neringa Mačiulevičiūtė-Turlienė" userId="S::neringa.maciuleviciute@gf.vu.lt::7dd6e0c6-a3e6-43ae-8ce5-b1e977c46e13" providerId="AD" clId="Web-{4EE4663A-C83E-4F31-99BA-335A45A82F89}" dt="2021-03-21T20:55:58.861" v="12" actId="1076"/>
          <ac:spMkLst>
            <pc:docMk/>
            <pc:sldMk cId="2867825766" sldId="296"/>
            <ac:spMk id="7" creationId="{E15A940B-E064-4757-8833-BBB14519E05C}"/>
          </ac:spMkLst>
        </pc:spChg>
        <pc:picChg chg="mod">
          <ac:chgData name="Neringa Mačiulevičiūtė-Turlienė" userId="S::neringa.maciuleviciute@gf.vu.lt::7dd6e0c6-a3e6-43ae-8ce5-b1e977c46e13" providerId="AD" clId="Web-{4EE4663A-C83E-4F31-99BA-335A45A82F89}" dt="2021-03-21T20:57:28.256" v="16" actId="14100"/>
          <ac:picMkLst>
            <pc:docMk/>
            <pc:sldMk cId="2867825766" sldId="296"/>
            <ac:picMk id="6" creationId="{EAE7D8D7-4C33-4711-9F0B-D40EE2EF3776}"/>
          </ac:picMkLst>
        </pc:picChg>
      </pc:sldChg>
      <pc:sldChg chg="addSp modSp mod setBg">
        <pc:chgData name="Neringa Mačiulevičiūtė-Turlienė" userId="S::neringa.maciuleviciute@gf.vu.lt::7dd6e0c6-a3e6-43ae-8ce5-b1e977c46e13" providerId="AD" clId="Web-{4EE4663A-C83E-4F31-99BA-335A45A82F89}" dt="2021-03-21T21:02:43.123" v="74"/>
        <pc:sldMkLst>
          <pc:docMk/>
          <pc:sldMk cId="4095400688" sldId="297"/>
        </pc:sldMkLst>
        <pc:spChg chg="mod">
          <ac:chgData name="Neringa Mačiulevičiūtė-Turlienė" userId="S::neringa.maciuleviciute@gf.vu.lt::7dd6e0c6-a3e6-43ae-8ce5-b1e977c46e13" providerId="AD" clId="Web-{4EE4663A-C83E-4F31-99BA-335A45A82F89}" dt="2021-03-21T21:02:43.123" v="74"/>
          <ac:spMkLst>
            <pc:docMk/>
            <pc:sldMk cId="4095400688" sldId="297"/>
            <ac:spMk id="7" creationId="{E15A940B-E064-4757-8833-BBB14519E05C}"/>
          </ac:spMkLst>
        </pc:spChg>
        <pc:spChg chg="add">
          <ac:chgData name="Neringa Mačiulevičiūtė-Turlienė" userId="S::neringa.maciuleviciute@gf.vu.lt::7dd6e0c6-a3e6-43ae-8ce5-b1e977c46e13" providerId="AD" clId="Web-{4EE4663A-C83E-4F31-99BA-335A45A82F89}" dt="2021-03-21T21:02:43.123" v="74"/>
          <ac:spMkLst>
            <pc:docMk/>
            <pc:sldMk cId="4095400688" sldId="297"/>
            <ac:spMk id="12" creationId="{37C89E4B-3C9F-44B9-8B86-D9E3D112D8EC}"/>
          </ac:spMkLst>
        </pc:spChg>
        <pc:picChg chg="mod">
          <ac:chgData name="Neringa Mačiulevičiūtė-Turlienė" userId="S::neringa.maciuleviciute@gf.vu.lt::7dd6e0c6-a3e6-43ae-8ce5-b1e977c46e13" providerId="AD" clId="Web-{4EE4663A-C83E-4F31-99BA-335A45A82F89}" dt="2021-03-21T21:02:43.123" v="74"/>
          <ac:picMkLst>
            <pc:docMk/>
            <pc:sldMk cId="4095400688" sldId="297"/>
            <ac:picMk id="5" creationId="{2531EF72-2BD5-46D6-BD79-5C1BDEBB34A6}"/>
          </ac:picMkLst>
        </pc:picChg>
        <pc:cxnChg chg="add">
          <ac:chgData name="Neringa Mačiulevičiūtė-Turlienė" userId="S::neringa.maciuleviciute@gf.vu.lt::7dd6e0c6-a3e6-43ae-8ce5-b1e977c46e13" providerId="AD" clId="Web-{4EE4663A-C83E-4F31-99BA-335A45A82F89}" dt="2021-03-21T21:02:43.123" v="74"/>
          <ac:cxnSpMkLst>
            <pc:docMk/>
            <pc:sldMk cId="4095400688" sldId="297"/>
            <ac:cxnSpMk id="14" creationId="{AA2EAA10-076F-46BD-8F0F-B9A2FB77A85C}"/>
          </ac:cxnSpMkLst>
        </pc:cxnChg>
        <pc:cxnChg chg="add">
          <ac:chgData name="Neringa Mačiulevičiūtė-Turlienė" userId="S::neringa.maciuleviciute@gf.vu.lt::7dd6e0c6-a3e6-43ae-8ce5-b1e977c46e13" providerId="AD" clId="Web-{4EE4663A-C83E-4F31-99BA-335A45A82F89}" dt="2021-03-21T21:02:43.123" v="74"/>
          <ac:cxnSpMkLst>
            <pc:docMk/>
            <pc:sldMk cId="4095400688" sldId="297"/>
            <ac:cxnSpMk id="16" creationId="{D891E407-403B-4764-86C9-33A56D3BCAA3}"/>
          </ac:cxnSpMkLst>
        </pc:cxnChg>
      </pc:sldChg>
      <pc:sldChg chg="addSp delSp modSp">
        <pc:chgData name="Neringa Mačiulevičiūtė-Turlienė" userId="S::neringa.maciuleviciute@gf.vu.lt::7dd6e0c6-a3e6-43ae-8ce5-b1e977c46e13" providerId="AD" clId="Web-{4EE4663A-C83E-4F31-99BA-335A45A82F89}" dt="2021-03-21T21:04:10.906" v="88" actId="14100"/>
        <pc:sldMkLst>
          <pc:docMk/>
          <pc:sldMk cId="54206686" sldId="299"/>
        </pc:sldMkLst>
        <pc:spChg chg="add del mod">
          <ac:chgData name="Neringa Mačiulevičiūtė-Turlienė" userId="S::neringa.maciuleviciute@gf.vu.lt::7dd6e0c6-a3e6-43ae-8ce5-b1e977c46e13" providerId="AD" clId="Web-{4EE4663A-C83E-4F31-99BA-335A45A82F89}" dt="2021-03-21T21:04:10.906" v="88" actId="14100"/>
          <ac:spMkLst>
            <pc:docMk/>
            <pc:sldMk cId="54206686" sldId="299"/>
            <ac:spMk id="3" creationId="{51726AFB-17AC-45B7-A97F-C62F37DCB42F}"/>
          </ac:spMkLst>
        </pc:spChg>
        <pc:graphicFrameChg chg="add del">
          <ac:chgData name="Neringa Mačiulevičiūtė-Turlienė" userId="S::neringa.maciuleviciute@gf.vu.lt::7dd6e0c6-a3e6-43ae-8ce5-b1e977c46e13" providerId="AD" clId="Web-{4EE4663A-C83E-4F31-99BA-335A45A82F89}" dt="2021-03-21T21:04:00.969" v="87"/>
          <ac:graphicFrameMkLst>
            <pc:docMk/>
            <pc:sldMk cId="54206686" sldId="299"/>
            <ac:graphicFrameMk id="9" creationId="{B41CFB15-7B46-460C-80B3-F4D06124AD5A}"/>
          </ac:graphicFrameMkLst>
        </pc:graphicFrameChg>
      </pc:sldChg>
      <pc:sldChg chg="addSp delSp modSp del mod setBg setClrOvrMap">
        <pc:chgData name="Neringa Mačiulevičiūtė-Turlienė" userId="S::neringa.maciuleviciute@gf.vu.lt::7dd6e0c6-a3e6-43ae-8ce5-b1e977c46e13" providerId="AD" clId="Web-{4EE4663A-C83E-4F31-99BA-335A45A82F89}" dt="2021-03-21T21:03:38.890" v="85"/>
        <pc:sldMkLst>
          <pc:docMk/>
          <pc:sldMk cId="1431615745" sldId="300"/>
        </pc:sldMkLst>
        <pc:spChg chg="mod">
          <ac:chgData name="Neringa Mačiulevičiūtė-Turlienė" userId="S::neringa.maciuleviciute@gf.vu.lt::7dd6e0c6-a3e6-43ae-8ce5-b1e977c46e13" providerId="AD" clId="Web-{4EE4663A-C83E-4F31-99BA-335A45A82F89}" dt="2021-03-21T20:57:09.677" v="14"/>
          <ac:spMkLst>
            <pc:docMk/>
            <pc:sldMk cId="1431615745" sldId="300"/>
            <ac:spMk id="7" creationId="{E15A940B-E064-4757-8833-BBB14519E05C}"/>
          </ac:spMkLst>
        </pc:spChg>
        <pc:spChg chg="add del">
          <ac:chgData name="Neringa Mačiulevičiūtė-Turlienė" userId="S::neringa.maciuleviciute@gf.vu.lt::7dd6e0c6-a3e6-43ae-8ce5-b1e977c46e13" providerId="AD" clId="Web-{4EE4663A-C83E-4F31-99BA-335A45A82F89}" dt="2021-03-21T20:57:09.677" v="14"/>
          <ac:spMkLst>
            <pc:docMk/>
            <pc:sldMk cId="1431615745" sldId="300"/>
            <ac:spMk id="12" creationId="{0671A8AE-40A1-4631-A6B8-581AFF065482}"/>
          </ac:spMkLst>
        </pc:spChg>
        <pc:spChg chg="add del">
          <ac:chgData name="Neringa Mačiulevičiūtė-Turlienė" userId="S::neringa.maciuleviciute@gf.vu.lt::7dd6e0c6-a3e6-43ae-8ce5-b1e977c46e13" providerId="AD" clId="Web-{4EE4663A-C83E-4F31-99BA-335A45A82F89}" dt="2021-03-21T20:57:09.677" v="14"/>
          <ac:spMkLst>
            <pc:docMk/>
            <pc:sldMk cId="1431615745" sldId="300"/>
            <ac:spMk id="14" creationId="{AB58EF07-17C2-48CF-ABB0-EEF1F17CB8F0}"/>
          </ac:spMkLst>
        </pc:spChg>
        <pc:spChg chg="add del">
          <ac:chgData name="Neringa Mačiulevičiūtė-Turlienė" userId="S::neringa.maciuleviciute@gf.vu.lt::7dd6e0c6-a3e6-43ae-8ce5-b1e977c46e13" providerId="AD" clId="Web-{4EE4663A-C83E-4F31-99BA-335A45A82F89}" dt="2021-03-21T20:57:09.677" v="14"/>
          <ac:spMkLst>
            <pc:docMk/>
            <pc:sldMk cId="1431615745" sldId="300"/>
            <ac:spMk id="16" creationId="{AF2F604E-43BE-4DC3-B983-E071523364F8}"/>
          </ac:spMkLst>
        </pc:spChg>
        <pc:spChg chg="add del">
          <ac:chgData name="Neringa Mačiulevičiūtė-Turlienė" userId="S::neringa.maciuleviciute@gf.vu.lt::7dd6e0c6-a3e6-43ae-8ce5-b1e977c46e13" providerId="AD" clId="Web-{4EE4663A-C83E-4F31-99BA-335A45A82F89}" dt="2021-03-21T20:57:09.677" v="14"/>
          <ac:spMkLst>
            <pc:docMk/>
            <pc:sldMk cId="1431615745" sldId="300"/>
            <ac:spMk id="18" creationId="{08C9B587-E65E-4B52-B37C-ABEBB6E87928}"/>
          </ac:spMkLst>
        </pc:spChg>
        <pc:picChg chg="mod">
          <ac:chgData name="Neringa Mačiulevičiūtė-Turlienė" userId="S::neringa.maciuleviciute@gf.vu.lt::7dd6e0c6-a3e6-43ae-8ce5-b1e977c46e13" providerId="AD" clId="Web-{4EE4663A-C83E-4F31-99BA-335A45A82F89}" dt="2021-03-21T20:57:09.677" v="14"/>
          <ac:picMkLst>
            <pc:docMk/>
            <pc:sldMk cId="1431615745" sldId="300"/>
            <ac:picMk id="3" creationId="{286E80F4-E2A7-4F93-9632-888CB4B4B3C9}"/>
          </ac:picMkLst>
        </pc:picChg>
      </pc:sldChg>
      <pc:sldChg chg="addSp delSp modSp">
        <pc:chgData name="Neringa Mačiulevičiūtė-Turlienė" userId="S::neringa.maciuleviciute@gf.vu.lt::7dd6e0c6-a3e6-43ae-8ce5-b1e977c46e13" providerId="AD" clId="Web-{4EE4663A-C83E-4F31-99BA-335A45A82F89}" dt="2021-03-21T20:54:54.844" v="8"/>
        <pc:sldMkLst>
          <pc:docMk/>
          <pc:sldMk cId="2745667200" sldId="301"/>
        </pc:sldMkLst>
        <pc:spChg chg="mod">
          <ac:chgData name="Neringa Mačiulevičiūtė-Turlienė" userId="S::neringa.maciuleviciute@gf.vu.lt::7dd6e0c6-a3e6-43ae-8ce5-b1e977c46e13" providerId="AD" clId="Web-{4EE4663A-C83E-4F31-99BA-335A45A82F89}" dt="2021-03-21T20:54:54.844" v="8"/>
          <ac:spMkLst>
            <pc:docMk/>
            <pc:sldMk cId="2745667200" sldId="301"/>
            <ac:spMk id="7" creationId="{E15A940B-E064-4757-8833-BBB14519E05C}"/>
          </ac:spMkLst>
        </pc:spChg>
        <pc:spChg chg="del">
          <ac:chgData name="Neringa Mačiulevičiūtė-Turlienė" userId="S::neringa.maciuleviciute@gf.vu.lt::7dd6e0c6-a3e6-43ae-8ce5-b1e977c46e13" providerId="AD" clId="Web-{4EE4663A-C83E-4F31-99BA-335A45A82F89}" dt="2021-03-21T20:54:54.844" v="8"/>
          <ac:spMkLst>
            <pc:docMk/>
            <pc:sldMk cId="2745667200" sldId="301"/>
            <ac:spMk id="9" creationId="{C1DD1A8A-57D5-4A81-AD04-532B043C5611}"/>
          </ac:spMkLst>
        </pc:spChg>
        <pc:spChg chg="del">
          <ac:chgData name="Neringa Mačiulevičiūtė-Turlienė" userId="S::neringa.maciuleviciute@gf.vu.lt::7dd6e0c6-a3e6-43ae-8ce5-b1e977c46e13" providerId="AD" clId="Web-{4EE4663A-C83E-4F31-99BA-335A45A82F89}" dt="2021-03-21T20:54:54.844" v="8"/>
          <ac:spMkLst>
            <pc:docMk/>
            <pc:sldMk cId="2745667200" sldId="301"/>
            <ac:spMk id="10" creationId="{007891EC-4501-44ED-A8C8-B11B6DB767AB}"/>
          </ac:spMkLst>
        </pc:spChg>
        <pc:spChg chg="add">
          <ac:chgData name="Neringa Mačiulevičiūtė-Turlienė" userId="S::neringa.maciuleviciute@gf.vu.lt::7dd6e0c6-a3e6-43ae-8ce5-b1e977c46e13" providerId="AD" clId="Web-{4EE4663A-C83E-4F31-99BA-335A45A82F89}" dt="2021-03-21T20:54:54.844" v="8"/>
          <ac:spMkLst>
            <pc:docMk/>
            <pc:sldMk cId="2745667200" sldId="301"/>
            <ac:spMk id="15" creationId="{37C89E4B-3C9F-44B9-8B86-D9E3D112D8EC}"/>
          </ac:spMkLst>
        </pc:spChg>
        <pc:cxnChg chg="add">
          <ac:chgData name="Neringa Mačiulevičiūtė-Turlienė" userId="S::neringa.maciuleviciute@gf.vu.lt::7dd6e0c6-a3e6-43ae-8ce5-b1e977c46e13" providerId="AD" clId="Web-{4EE4663A-C83E-4F31-99BA-335A45A82F89}" dt="2021-03-21T20:54:54.844" v="8"/>
          <ac:cxnSpMkLst>
            <pc:docMk/>
            <pc:sldMk cId="2745667200" sldId="301"/>
            <ac:cxnSpMk id="17" creationId="{AA2EAA10-076F-46BD-8F0F-B9A2FB77A85C}"/>
          </ac:cxnSpMkLst>
        </pc:cxnChg>
        <pc:cxnChg chg="add">
          <ac:chgData name="Neringa Mačiulevičiūtė-Turlienė" userId="S::neringa.maciuleviciute@gf.vu.lt::7dd6e0c6-a3e6-43ae-8ce5-b1e977c46e13" providerId="AD" clId="Web-{4EE4663A-C83E-4F31-99BA-335A45A82F89}" dt="2021-03-21T20:54:54.844" v="8"/>
          <ac:cxnSpMkLst>
            <pc:docMk/>
            <pc:sldMk cId="2745667200" sldId="301"/>
            <ac:cxnSpMk id="19" creationId="{D891E407-403B-4764-86C9-33A56D3BCAA3}"/>
          </ac:cxnSpMkLst>
        </pc:cxnChg>
      </pc:sldChg>
      <pc:sldChg chg="addSp modSp mod setBg">
        <pc:chgData name="Neringa Mačiulevičiūtė-Turlienė" userId="S::neringa.maciuleviciute@gf.vu.lt::7dd6e0c6-a3e6-43ae-8ce5-b1e977c46e13" providerId="AD" clId="Web-{4EE4663A-C83E-4F31-99BA-335A45A82F89}" dt="2021-03-21T20:55:04.719" v="9"/>
        <pc:sldMkLst>
          <pc:docMk/>
          <pc:sldMk cId="551300736" sldId="304"/>
        </pc:sldMkLst>
        <pc:spChg chg="mod">
          <ac:chgData name="Neringa Mačiulevičiūtė-Turlienė" userId="S::neringa.maciuleviciute@gf.vu.lt::7dd6e0c6-a3e6-43ae-8ce5-b1e977c46e13" providerId="AD" clId="Web-{4EE4663A-C83E-4F31-99BA-335A45A82F89}" dt="2021-03-21T20:55:04.719" v="9"/>
          <ac:spMkLst>
            <pc:docMk/>
            <pc:sldMk cId="551300736" sldId="304"/>
            <ac:spMk id="7" creationId="{E15A940B-E064-4757-8833-BBB14519E05C}"/>
          </ac:spMkLst>
        </pc:spChg>
        <pc:spChg chg="add">
          <ac:chgData name="Neringa Mačiulevičiūtė-Turlienė" userId="S::neringa.maciuleviciute@gf.vu.lt::7dd6e0c6-a3e6-43ae-8ce5-b1e977c46e13" providerId="AD" clId="Web-{4EE4663A-C83E-4F31-99BA-335A45A82F89}" dt="2021-03-21T20:55:04.719" v="9"/>
          <ac:spMkLst>
            <pc:docMk/>
            <pc:sldMk cId="551300736" sldId="304"/>
            <ac:spMk id="12" creationId="{37C89E4B-3C9F-44B9-8B86-D9E3D112D8EC}"/>
          </ac:spMkLst>
        </pc:spChg>
        <pc:picChg chg="mod">
          <ac:chgData name="Neringa Mačiulevičiūtė-Turlienė" userId="S::neringa.maciuleviciute@gf.vu.lt::7dd6e0c6-a3e6-43ae-8ce5-b1e977c46e13" providerId="AD" clId="Web-{4EE4663A-C83E-4F31-99BA-335A45A82F89}" dt="2021-03-21T20:55:04.719" v="9"/>
          <ac:picMkLst>
            <pc:docMk/>
            <pc:sldMk cId="551300736" sldId="304"/>
            <ac:picMk id="2" creationId="{976CD0EC-6DC5-43DF-9A09-DC322951553D}"/>
          </ac:picMkLst>
        </pc:picChg>
        <pc:cxnChg chg="add">
          <ac:chgData name="Neringa Mačiulevičiūtė-Turlienė" userId="S::neringa.maciuleviciute@gf.vu.lt::7dd6e0c6-a3e6-43ae-8ce5-b1e977c46e13" providerId="AD" clId="Web-{4EE4663A-C83E-4F31-99BA-335A45A82F89}" dt="2021-03-21T20:55:04.719" v="9"/>
          <ac:cxnSpMkLst>
            <pc:docMk/>
            <pc:sldMk cId="551300736" sldId="304"/>
            <ac:cxnSpMk id="14" creationId="{AA2EAA10-076F-46BD-8F0F-B9A2FB77A85C}"/>
          </ac:cxnSpMkLst>
        </pc:cxnChg>
        <pc:cxnChg chg="add">
          <ac:chgData name="Neringa Mačiulevičiūtė-Turlienė" userId="S::neringa.maciuleviciute@gf.vu.lt::7dd6e0c6-a3e6-43ae-8ce5-b1e977c46e13" providerId="AD" clId="Web-{4EE4663A-C83E-4F31-99BA-335A45A82F89}" dt="2021-03-21T20:55:04.719" v="9"/>
          <ac:cxnSpMkLst>
            <pc:docMk/>
            <pc:sldMk cId="551300736" sldId="304"/>
            <ac:cxnSpMk id="16" creationId="{D891E407-403B-4764-86C9-33A56D3BCAA3}"/>
          </ac:cxnSpMkLst>
        </pc:cxnChg>
      </pc:sldChg>
      <pc:sldChg chg="addSp delSp modSp mod setBg setClrOvrMap">
        <pc:chgData name="Neringa Mačiulevičiūtė-Turlienė" userId="S::neringa.maciuleviciute@gf.vu.lt::7dd6e0c6-a3e6-43ae-8ce5-b1e977c46e13" providerId="AD" clId="Web-{4EE4663A-C83E-4F31-99BA-335A45A82F89}" dt="2021-03-21T20:54:46.813" v="7"/>
        <pc:sldMkLst>
          <pc:docMk/>
          <pc:sldMk cId="2481678533" sldId="306"/>
        </pc:sldMkLst>
        <pc:spChg chg="mod">
          <ac:chgData name="Neringa Mačiulevičiūtė-Turlienė" userId="S::neringa.maciuleviciute@gf.vu.lt::7dd6e0c6-a3e6-43ae-8ce5-b1e977c46e13" providerId="AD" clId="Web-{4EE4663A-C83E-4F31-99BA-335A45A82F89}" dt="2021-03-21T20:54:46.813" v="7"/>
          <ac:spMkLst>
            <pc:docMk/>
            <pc:sldMk cId="2481678533" sldId="306"/>
            <ac:spMk id="7" creationId="{E15A940B-E064-4757-8833-BBB14519E05C}"/>
          </ac:spMkLst>
        </pc:spChg>
        <pc:spChg chg="add del">
          <ac:chgData name="Neringa Mačiulevičiūtė-Turlienė" userId="S::neringa.maciuleviciute@gf.vu.lt::7dd6e0c6-a3e6-43ae-8ce5-b1e977c46e13" providerId="AD" clId="Web-{4EE4663A-C83E-4F31-99BA-335A45A82F89}" dt="2021-03-21T20:54:46.813" v="7"/>
          <ac:spMkLst>
            <pc:docMk/>
            <pc:sldMk cId="2481678533" sldId="306"/>
            <ac:spMk id="9" creationId="{ED49FE6D-E54D-4A15-9572-966ED42F812E}"/>
          </ac:spMkLst>
        </pc:spChg>
        <pc:spChg chg="add del">
          <ac:chgData name="Neringa Mačiulevičiūtė-Turlienė" userId="S::neringa.maciuleviciute@gf.vu.lt::7dd6e0c6-a3e6-43ae-8ce5-b1e977c46e13" providerId="AD" clId="Web-{4EE4663A-C83E-4F31-99BA-335A45A82F89}" dt="2021-03-21T20:54:36.672" v="4"/>
          <ac:spMkLst>
            <pc:docMk/>
            <pc:sldMk cId="2481678533" sldId="306"/>
            <ac:spMk id="12" creationId="{F1611BA9-268A-49A6-84F8-FC91536686E4}"/>
          </ac:spMkLst>
        </pc:spChg>
        <pc:spChg chg="add del">
          <ac:chgData name="Neringa Mačiulevičiūtė-Turlienė" userId="S::neringa.maciuleviciute@gf.vu.lt::7dd6e0c6-a3e6-43ae-8ce5-b1e977c46e13" providerId="AD" clId="Web-{4EE4663A-C83E-4F31-99BA-335A45A82F89}" dt="2021-03-21T20:54:36.672" v="4"/>
          <ac:spMkLst>
            <pc:docMk/>
            <pc:sldMk cId="2481678533" sldId="306"/>
            <ac:spMk id="14" creationId="{E20EB187-900F-4AF5-813B-101456D9FD39}"/>
          </ac:spMkLst>
        </pc:spChg>
        <pc:spChg chg="add del">
          <ac:chgData name="Neringa Mačiulevičiūtė-Turlienė" userId="S::neringa.maciuleviciute@gf.vu.lt::7dd6e0c6-a3e6-43ae-8ce5-b1e977c46e13" providerId="AD" clId="Web-{4EE4663A-C83E-4F31-99BA-335A45A82F89}" dt="2021-03-21T20:54:36.672" v="4"/>
          <ac:spMkLst>
            <pc:docMk/>
            <pc:sldMk cId="2481678533" sldId="306"/>
            <ac:spMk id="16" creationId="{1825D5AF-D278-4D9A-A4F5-A1A1D3507636}"/>
          </ac:spMkLst>
        </pc:spChg>
        <pc:spChg chg="add">
          <ac:chgData name="Neringa Mačiulevičiūtė-Turlienė" userId="S::neringa.maciuleviciute@gf.vu.lt::7dd6e0c6-a3e6-43ae-8ce5-b1e977c46e13" providerId="AD" clId="Web-{4EE4663A-C83E-4F31-99BA-335A45A82F89}" dt="2021-03-21T20:54:46.813" v="7"/>
          <ac:spMkLst>
            <pc:docMk/>
            <pc:sldMk cId="2481678533" sldId="306"/>
            <ac:spMk id="23" creationId="{37C89E4B-3C9F-44B9-8B86-D9E3D112D8EC}"/>
          </ac:spMkLst>
        </pc:spChg>
        <pc:picChg chg="mod">
          <ac:chgData name="Neringa Mačiulevičiūtė-Turlienė" userId="S::neringa.maciuleviciute@gf.vu.lt::7dd6e0c6-a3e6-43ae-8ce5-b1e977c46e13" providerId="AD" clId="Web-{4EE4663A-C83E-4F31-99BA-335A45A82F89}" dt="2021-03-21T20:54:46.813" v="7"/>
          <ac:picMkLst>
            <pc:docMk/>
            <pc:sldMk cId="2481678533" sldId="306"/>
            <ac:picMk id="2" creationId="{255A591B-7A56-4516-871D-CA17A2E73038}"/>
          </ac:picMkLst>
        </pc:picChg>
        <pc:cxnChg chg="add del">
          <ac:chgData name="Neringa Mačiulevičiūtė-Turlienė" userId="S::neringa.maciuleviciute@gf.vu.lt::7dd6e0c6-a3e6-43ae-8ce5-b1e977c46e13" providerId="AD" clId="Web-{4EE4663A-C83E-4F31-99BA-335A45A82F89}" dt="2021-03-21T20:54:46.813" v="7"/>
          <ac:cxnSpMkLst>
            <pc:docMk/>
            <pc:sldMk cId="2481678533" sldId="306"/>
            <ac:cxnSpMk id="10" creationId="{EAFC8083-BBFA-464C-A805-4E844F66B23B}"/>
          </ac:cxnSpMkLst>
        </pc:cxnChg>
        <pc:cxnChg chg="add del">
          <ac:chgData name="Neringa Mačiulevičiūtė-Turlienė" userId="S::neringa.maciuleviciute@gf.vu.lt::7dd6e0c6-a3e6-43ae-8ce5-b1e977c46e13" providerId="AD" clId="Web-{4EE4663A-C83E-4F31-99BA-335A45A82F89}" dt="2021-03-21T20:54:46.813" v="7"/>
          <ac:cxnSpMkLst>
            <pc:docMk/>
            <pc:sldMk cId="2481678533" sldId="306"/>
            <ac:cxnSpMk id="11" creationId="{67DF9911-4A37-4096-BE25-0CCCFECBF6DD}"/>
          </ac:cxnSpMkLst>
        </pc:cxnChg>
        <pc:cxnChg chg="add del">
          <ac:chgData name="Neringa Mačiulevičiūtė-Turlienė" userId="S::neringa.maciuleviciute@gf.vu.lt::7dd6e0c6-a3e6-43ae-8ce5-b1e977c46e13" providerId="AD" clId="Web-{4EE4663A-C83E-4F31-99BA-335A45A82F89}" dt="2021-03-21T20:54:46.813" v="7"/>
          <ac:cxnSpMkLst>
            <pc:docMk/>
            <pc:sldMk cId="2481678533" sldId="306"/>
            <ac:cxnSpMk id="18" creationId="{CC752BC6-CDD2-4020-8DCF-B5E813CD3A55}"/>
          </ac:cxnSpMkLst>
        </pc:cxnChg>
        <pc:cxnChg chg="add">
          <ac:chgData name="Neringa Mačiulevičiūtė-Turlienė" userId="S::neringa.maciuleviciute@gf.vu.lt::7dd6e0c6-a3e6-43ae-8ce5-b1e977c46e13" providerId="AD" clId="Web-{4EE4663A-C83E-4F31-99BA-335A45A82F89}" dt="2021-03-21T20:54:46.813" v="7"/>
          <ac:cxnSpMkLst>
            <pc:docMk/>
            <pc:sldMk cId="2481678533" sldId="306"/>
            <ac:cxnSpMk id="25" creationId="{AA2EAA10-076F-46BD-8F0F-B9A2FB77A85C}"/>
          </ac:cxnSpMkLst>
        </pc:cxnChg>
        <pc:cxnChg chg="add">
          <ac:chgData name="Neringa Mačiulevičiūtė-Turlienė" userId="S::neringa.maciuleviciute@gf.vu.lt::7dd6e0c6-a3e6-43ae-8ce5-b1e977c46e13" providerId="AD" clId="Web-{4EE4663A-C83E-4F31-99BA-335A45A82F89}" dt="2021-03-21T20:54:46.813" v="7"/>
          <ac:cxnSpMkLst>
            <pc:docMk/>
            <pc:sldMk cId="2481678533" sldId="306"/>
            <ac:cxnSpMk id="27" creationId="{D891E407-403B-4764-86C9-33A56D3BCAA3}"/>
          </ac:cxnSpMkLst>
        </pc:cxnChg>
      </pc:sldChg>
      <pc:sldChg chg="del">
        <pc:chgData name="Neringa Mačiulevičiūtė-Turlienė" userId="S::neringa.maciuleviciute@gf.vu.lt::7dd6e0c6-a3e6-43ae-8ce5-b1e977c46e13" providerId="AD" clId="Web-{4EE4663A-C83E-4F31-99BA-335A45A82F89}" dt="2021-03-21T21:02:26.013" v="73"/>
        <pc:sldMkLst>
          <pc:docMk/>
          <pc:sldMk cId="1884536821" sldId="308"/>
        </pc:sldMkLst>
      </pc:sldChg>
      <pc:sldChg chg="addSp modSp mod setBg">
        <pc:chgData name="Neringa Mačiulevičiūtė-Turlienė" userId="S::neringa.maciuleviciute@gf.vu.lt::7dd6e0c6-a3e6-43ae-8ce5-b1e977c46e13" providerId="AD" clId="Web-{4EE4663A-C83E-4F31-99BA-335A45A82F89}" dt="2021-03-21T21:01:03.496" v="50"/>
        <pc:sldMkLst>
          <pc:docMk/>
          <pc:sldMk cId="3288504898" sldId="310"/>
        </pc:sldMkLst>
        <pc:spChg chg="mod">
          <ac:chgData name="Neringa Mačiulevičiūtė-Turlienė" userId="S::neringa.maciuleviciute@gf.vu.lt::7dd6e0c6-a3e6-43ae-8ce5-b1e977c46e13" providerId="AD" clId="Web-{4EE4663A-C83E-4F31-99BA-335A45A82F89}" dt="2021-03-21T21:01:03.496" v="50"/>
          <ac:spMkLst>
            <pc:docMk/>
            <pc:sldMk cId="3288504898" sldId="310"/>
            <ac:spMk id="7" creationId="{E15A940B-E064-4757-8833-BBB14519E05C}"/>
          </ac:spMkLst>
        </pc:spChg>
        <pc:spChg chg="add">
          <ac:chgData name="Neringa Mačiulevičiūtė-Turlienė" userId="S::neringa.maciuleviciute@gf.vu.lt::7dd6e0c6-a3e6-43ae-8ce5-b1e977c46e13" providerId="AD" clId="Web-{4EE4663A-C83E-4F31-99BA-335A45A82F89}" dt="2021-03-21T21:01:03.496" v="50"/>
          <ac:spMkLst>
            <pc:docMk/>
            <pc:sldMk cId="3288504898" sldId="310"/>
            <ac:spMk id="12" creationId="{37C89E4B-3C9F-44B9-8B86-D9E3D112D8EC}"/>
          </ac:spMkLst>
        </pc:spChg>
        <pc:picChg chg="mod">
          <ac:chgData name="Neringa Mačiulevičiūtė-Turlienė" userId="S::neringa.maciuleviciute@gf.vu.lt::7dd6e0c6-a3e6-43ae-8ce5-b1e977c46e13" providerId="AD" clId="Web-{4EE4663A-C83E-4F31-99BA-335A45A82F89}" dt="2021-03-21T21:01:03.496" v="50"/>
          <ac:picMkLst>
            <pc:docMk/>
            <pc:sldMk cId="3288504898" sldId="310"/>
            <ac:picMk id="3" creationId="{D3E89895-678F-4818-B5F7-067E4A1B2C52}"/>
          </ac:picMkLst>
        </pc:picChg>
        <pc:cxnChg chg="add">
          <ac:chgData name="Neringa Mačiulevičiūtė-Turlienė" userId="S::neringa.maciuleviciute@gf.vu.lt::7dd6e0c6-a3e6-43ae-8ce5-b1e977c46e13" providerId="AD" clId="Web-{4EE4663A-C83E-4F31-99BA-335A45A82F89}" dt="2021-03-21T21:01:03.496" v="50"/>
          <ac:cxnSpMkLst>
            <pc:docMk/>
            <pc:sldMk cId="3288504898" sldId="310"/>
            <ac:cxnSpMk id="14" creationId="{AA2EAA10-076F-46BD-8F0F-B9A2FB77A85C}"/>
          </ac:cxnSpMkLst>
        </pc:cxnChg>
        <pc:cxnChg chg="add">
          <ac:chgData name="Neringa Mačiulevičiūtė-Turlienė" userId="S::neringa.maciuleviciute@gf.vu.lt::7dd6e0c6-a3e6-43ae-8ce5-b1e977c46e13" providerId="AD" clId="Web-{4EE4663A-C83E-4F31-99BA-335A45A82F89}" dt="2021-03-21T21:01:03.496" v="50"/>
          <ac:cxnSpMkLst>
            <pc:docMk/>
            <pc:sldMk cId="3288504898" sldId="310"/>
            <ac:cxnSpMk id="16" creationId="{D891E407-403B-4764-86C9-33A56D3BCAA3}"/>
          </ac:cxnSpMkLst>
        </pc:cxnChg>
      </pc:sldChg>
      <pc:sldChg chg="addSp modSp mod setBg">
        <pc:chgData name="Neringa Mačiulevičiūtė-Turlienė" userId="S::neringa.maciuleviciute@gf.vu.lt::7dd6e0c6-a3e6-43ae-8ce5-b1e977c46e13" providerId="AD" clId="Web-{4EE4663A-C83E-4F31-99BA-335A45A82F89}" dt="2021-03-21T20:53:45.717" v="0"/>
        <pc:sldMkLst>
          <pc:docMk/>
          <pc:sldMk cId="889838133" sldId="312"/>
        </pc:sldMkLst>
        <pc:spChg chg="mod">
          <ac:chgData name="Neringa Mačiulevičiūtė-Turlienė" userId="S::neringa.maciuleviciute@gf.vu.lt::7dd6e0c6-a3e6-43ae-8ce5-b1e977c46e13" providerId="AD" clId="Web-{4EE4663A-C83E-4F31-99BA-335A45A82F89}" dt="2021-03-21T20:53:45.717" v="0"/>
          <ac:spMkLst>
            <pc:docMk/>
            <pc:sldMk cId="889838133" sldId="312"/>
            <ac:spMk id="7" creationId="{E15A940B-E064-4757-8833-BBB14519E05C}"/>
          </ac:spMkLst>
        </pc:spChg>
        <pc:spChg chg="add">
          <ac:chgData name="Neringa Mačiulevičiūtė-Turlienė" userId="S::neringa.maciuleviciute@gf.vu.lt::7dd6e0c6-a3e6-43ae-8ce5-b1e977c46e13" providerId="AD" clId="Web-{4EE4663A-C83E-4F31-99BA-335A45A82F89}" dt="2021-03-21T20:53:45.717" v="0"/>
          <ac:spMkLst>
            <pc:docMk/>
            <pc:sldMk cId="889838133" sldId="312"/>
            <ac:spMk id="12" creationId="{37C89E4B-3C9F-44B9-8B86-D9E3D112D8EC}"/>
          </ac:spMkLst>
        </pc:spChg>
        <pc:picChg chg="mod">
          <ac:chgData name="Neringa Mačiulevičiūtė-Turlienė" userId="S::neringa.maciuleviciute@gf.vu.lt::7dd6e0c6-a3e6-43ae-8ce5-b1e977c46e13" providerId="AD" clId="Web-{4EE4663A-C83E-4F31-99BA-335A45A82F89}" dt="2021-03-21T20:53:45.717" v="0"/>
          <ac:picMkLst>
            <pc:docMk/>
            <pc:sldMk cId="889838133" sldId="312"/>
            <ac:picMk id="3" creationId="{D4FDC065-74B3-41BF-89EC-FD34BE3420A3}"/>
          </ac:picMkLst>
        </pc:picChg>
        <pc:cxnChg chg="add">
          <ac:chgData name="Neringa Mačiulevičiūtė-Turlienė" userId="S::neringa.maciuleviciute@gf.vu.lt::7dd6e0c6-a3e6-43ae-8ce5-b1e977c46e13" providerId="AD" clId="Web-{4EE4663A-C83E-4F31-99BA-335A45A82F89}" dt="2021-03-21T20:53:45.717" v="0"/>
          <ac:cxnSpMkLst>
            <pc:docMk/>
            <pc:sldMk cId="889838133" sldId="312"/>
            <ac:cxnSpMk id="14" creationId="{AA2EAA10-076F-46BD-8F0F-B9A2FB77A85C}"/>
          </ac:cxnSpMkLst>
        </pc:cxnChg>
        <pc:cxnChg chg="add">
          <ac:chgData name="Neringa Mačiulevičiūtė-Turlienė" userId="S::neringa.maciuleviciute@gf.vu.lt::7dd6e0c6-a3e6-43ae-8ce5-b1e977c46e13" providerId="AD" clId="Web-{4EE4663A-C83E-4F31-99BA-335A45A82F89}" dt="2021-03-21T20:53:45.717" v="0"/>
          <ac:cxnSpMkLst>
            <pc:docMk/>
            <pc:sldMk cId="889838133" sldId="312"/>
            <ac:cxnSpMk id="16" creationId="{D891E407-403B-4764-86C9-33A56D3BCAA3}"/>
          </ac:cxnSpMkLst>
        </pc:cxnChg>
      </pc:sldChg>
      <pc:sldChg chg="addSp modSp mod setBg">
        <pc:chgData name="Neringa Mačiulevičiūtė-Turlienė" userId="S::neringa.maciuleviciute@gf.vu.lt::7dd6e0c6-a3e6-43ae-8ce5-b1e977c46e13" providerId="AD" clId="Web-{4EE4663A-C83E-4F31-99BA-335A45A82F89}" dt="2021-03-21T21:01:39.872" v="51"/>
        <pc:sldMkLst>
          <pc:docMk/>
          <pc:sldMk cId="3326994623" sldId="313"/>
        </pc:sldMkLst>
        <pc:spChg chg="mod">
          <ac:chgData name="Neringa Mačiulevičiūtė-Turlienė" userId="S::neringa.maciuleviciute@gf.vu.lt::7dd6e0c6-a3e6-43ae-8ce5-b1e977c46e13" providerId="AD" clId="Web-{4EE4663A-C83E-4F31-99BA-335A45A82F89}" dt="2021-03-21T21:01:39.872" v="51"/>
          <ac:spMkLst>
            <pc:docMk/>
            <pc:sldMk cId="3326994623" sldId="313"/>
            <ac:spMk id="6" creationId="{945A8AB5-88C2-48C0-9589-FEAAA9C290C1}"/>
          </ac:spMkLst>
        </pc:spChg>
        <pc:spChg chg="add">
          <ac:chgData name="Neringa Mačiulevičiūtė-Turlienė" userId="S::neringa.maciuleviciute@gf.vu.lt::7dd6e0c6-a3e6-43ae-8ce5-b1e977c46e13" providerId="AD" clId="Web-{4EE4663A-C83E-4F31-99BA-335A45A82F89}" dt="2021-03-21T21:01:39.872" v="51"/>
          <ac:spMkLst>
            <pc:docMk/>
            <pc:sldMk cId="3326994623" sldId="313"/>
            <ac:spMk id="11" creationId="{37C89E4B-3C9F-44B9-8B86-D9E3D112D8EC}"/>
          </ac:spMkLst>
        </pc:spChg>
        <pc:picChg chg="mod">
          <ac:chgData name="Neringa Mačiulevičiūtė-Turlienė" userId="S::neringa.maciuleviciute@gf.vu.lt::7dd6e0c6-a3e6-43ae-8ce5-b1e977c46e13" providerId="AD" clId="Web-{4EE4663A-C83E-4F31-99BA-335A45A82F89}" dt="2021-03-21T21:01:39.872" v="51"/>
          <ac:picMkLst>
            <pc:docMk/>
            <pc:sldMk cId="3326994623" sldId="313"/>
            <ac:picMk id="4" creationId="{51CC3CD7-3D74-4F3E-837B-12040C8ED266}"/>
          </ac:picMkLst>
        </pc:picChg>
        <pc:cxnChg chg="add">
          <ac:chgData name="Neringa Mačiulevičiūtė-Turlienė" userId="S::neringa.maciuleviciute@gf.vu.lt::7dd6e0c6-a3e6-43ae-8ce5-b1e977c46e13" providerId="AD" clId="Web-{4EE4663A-C83E-4F31-99BA-335A45A82F89}" dt="2021-03-21T21:01:39.872" v="51"/>
          <ac:cxnSpMkLst>
            <pc:docMk/>
            <pc:sldMk cId="3326994623" sldId="313"/>
            <ac:cxnSpMk id="13" creationId="{AA2EAA10-076F-46BD-8F0F-B9A2FB77A85C}"/>
          </ac:cxnSpMkLst>
        </pc:cxnChg>
        <pc:cxnChg chg="add">
          <ac:chgData name="Neringa Mačiulevičiūtė-Turlienė" userId="S::neringa.maciuleviciute@gf.vu.lt::7dd6e0c6-a3e6-43ae-8ce5-b1e977c46e13" providerId="AD" clId="Web-{4EE4663A-C83E-4F31-99BA-335A45A82F89}" dt="2021-03-21T21:01:39.872" v="51"/>
          <ac:cxnSpMkLst>
            <pc:docMk/>
            <pc:sldMk cId="3326994623" sldId="313"/>
            <ac:cxnSpMk id="15" creationId="{D891E407-403B-4764-86C9-33A56D3BCAA3}"/>
          </ac:cxnSpMkLst>
        </pc:cxnChg>
      </pc:sldChg>
      <pc:sldChg chg="modSp">
        <pc:chgData name="Neringa Mačiulevičiūtė-Turlienė" userId="S::neringa.maciuleviciute@gf.vu.lt::7dd6e0c6-a3e6-43ae-8ce5-b1e977c46e13" providerId="AD" clId="Web-{4EE4663A-C83E-4F31-99BA-335A45A82F89}" dt="2021-03-21T21:00:17.760" v="49" actId="1076"/>
        <pc:sldMkLst>
          <pc:docMk/>
          <pc:sldMk cId="861491783" sldId="316"/>
        </pc:sldMkLst>
        <pc:picChg chg="mod">
          <ac:chgData name="Neringa Mačiulevičiūtė-Turlienė" userId="S::neringa.maciuleviciute@gf.vu.lt::7dd6e0c6-a3e6-43ae-8ce5-b1e977c46e13" providerId="AD" clId="Web-{4EE4663A-C83E-4F31-99BA-335A45A82F89}" dt="2021-03-21T20:59:47.041" v="44" actId="1076"/>
          <ac:picMkLst>
            <pc:docMk/>
            <pc:sldMk cId="861491783" sldId="316"/>
            <ac:picMk id="11" creationId="{6836ADBE-22AC-429D-B39D-5796EDAB43DD}"/>
          </ac:picMkLst>
        </pc:picChg>
        <pc:picChg chg="mod">
          <ac:chgData name="Neringa Mačiulevičiūtė-Turlienė" userId="S::neringa.maciuleviciute@gf.vu.lt::7dd6e0c6-a3e6-43ae-8ce5-b1e977c46e13" providerId="AD" clId="Web-{4EE4663A-C83E-4F31-99BA-335A45A82F89}" dt="2021-03-21T20:59:58.744" v="47" actId="14100"/>
          <ac:picMkLst>
            <pc:docMk/>
            <pc:sldMk cId="861491783" sldId="316"/>
            <ac:picMk id="15" creationId="{BB77C88C-497A-445E-BF68-72DDD166EFA8}"/>
          </ac:picMkLst>
        </pc:picChg>
        <pc:picChg chg="mod">
          <ac:chgData name="Neringa Mačiulevičiūtė-Turlienė" userId="S::neringa.maciuleviciute@gf.vu.lt::7dd6e0c6-a3e6-43ae-8ce5-b1e977c46e13" providerId="AD" clId="Web-{4EE4663A-C83E-4F31-99BA-335A45A82F89}" dt="2021-03-21T21:00:17.760" v="49" actId="1076"/>
          <ac:picMkLst>
            <pc:docMk/>
            <pc:sldMk cId="861491783" sldId="316"/>
            <ac:picMk id="19" creationId="{DB5AFD1F-F0E0-4496-98AA-8917E3FB5396}"/>
          </ac:picMkLst>
        </pc:picChg>
        <pc:picChg chg="mod">
          <ac:chgData name="Neringa Mačiulevičiūtė-Turlienė" userId="S::neringa.maciuleviciute@gf.vu.lt::7dd6e0c6-a3e6-43ae-8ce5-b1e977c46e13" providerId="AD" clId="Web-{4EE4663A-C83E-4F31-99BA-335A45A82F89}" dt="2021-03-21T20:59:32.494" v="41" actId="1076"/>
          <ac:picMkLst>
            <pc:docMk/>
            <pc:sldMk cId="861491783" sldId="316"/>
            <ac:picMk id="21" creationId="{263365DB-01BC-43B1-A429-8596B8A79513}"/>
          </ac:picMkLst>
        </pc:picChg>
        <pc:picChg chg="mod">
          <ac:chgData name="Neringa Mačiulevičiūtė-Turlienė" userId="S::neringa.maciuleviciute@gf.vu.lt::7dd6e0c6-a3e6-43ae-8ce5-b1e977c46e13" providerId="AD" clId="Web-{4EE4663A-C83E-4F31-99BA-335A45A82F89}" dt="2021-03-21T20:59:40.431" v="42" actId="1076"/>
          <ac:picMkLst>
            <pc:docMk/>
            <pc:sldMk cId="861491783" sldId="316"/>
            <ac:picMk id="23" creationId="{266C8388-38D9-4918-B804-1DC56325530E}"/>
          </ac:picMkLst>
        </pc:picChg>
      </pc:sldChg>
      <pc:sldChg chg="addSp delSp modSp add replId">
        <pc:chgData name="Neringa Mačiulevičiūtė-Turlienė" userId="S::neringa.maciuleviciute@gf.vu.lt::7dd6e0c6-a3e6-43ae-8ce5-b1e977c46e13" providerId="AD" clId="Web-{4EE4663A-C83E-4F31-99BA-335A45A82F89}" dt="2021-03-21T20:58:35.538" v="39" actId="20577"/>
        <pc:sldMkLst>
          <pc:docMk/>
          <pc:sldMk cId="2040969846" sldId="319"/>
        </pc:sldMkLst>
        <pc:spChg chg="mod">
          <ac:chgData name="Neringa Mačiulevičiūtė-Turlienė" userId="S::neringa.maciuleviciute@gf.vu.lt::7dd6e0c6-a3e6-43ae-8ce5-b1e977c46e13" providerId="AD" clId="Web-{4EE4663A-C83E-4F31-99BA-335A45A82F89}" dt="2021-03-21T20:58:35.538" v="39" actId="20577"/>
          <ac:spMkLst>
            <pc:docMk/>
            <pc:sldMk cId="2040969846" sldId="319"/>
            <ac:spMk id="7" creationId="{E15A940B-E064-4757-8833-BBB14519E05C}"/>
          </ac:spMkLst>
        </pc:spChg>
        <pc:picChg chg="del">
          <ac:chgData name="Neringa Mačiulevičiūtė-Turlienė" userId="S::neringa.maciuleviciute@gf.vu.lt::7dd6e0c6-a3e6-43ae-8ce5-b1e977c46e13" providerId="AD" clId="Web-{4EE4663A-C83E-4F31-99BA-335A45A82F89}" dt="2021-03-21T20:58:11.741" v="18"/>
          <ac:picMkLst>
            <pc:docMk/>
            <pc:sldMk cId="2040969846" sldId="319"/>
            <ac:picMk id="2" creationId="{976CD0EC-6DC5-43DF-9A09-DC322951553D}"/>
          </ac:picMkLst>
        </pc:picChg>
        <pc:picChg chg="add ord">
          <ac:chgData name="Neringa Mačiulevičiūtė-Turlienė" userId="S::neringa.maciuleviciute@gf.vu.lt::7dd6e0c6-a3e6-43ae-8ce5-b1e977c46e13" providerId="AD" clId="Web-{4EE4663A-C83E-4F31-99BA-335A45A82F89}" dt="2021-03-21T20:58:20.804" v="20"/>
          <ac:picMkLst>
            <pc:docMk/>
            <pc:sldMk cId="2040969846" sldId="319"/>
            <ac:picMk id="3" creationId="{6CC3170F-D301-4D00-AB1F-3A84E3A75B5B}"/>
          </ac:picMkLst>
        </pc:picChg>
      </pc:sldChg>
      <pc:sldChg chg="addSp delSp modSp add replId">
        <pc:chgData name="Neringa Mačiulevičiūtė-Turlienė" userId="S::neringa.maciuleviciute@gf.vu.lt::7dd6e0c6-a3e6-43ae-8ce5-b1e977c46e13" providerId="AD" clId="Web-{4EE4663A-C83E-4F31-99BA-335A45A82F89}" dt="2021-03-21T21:02:22.013" v="72" actId="20577"/>
        <pc:sldMkLst>
          <pc:docMk/>
          <pc:sldMk cId="1050149700" sldId="320"/>
        </pc:sldMkLst>
        <pc:spChg chg="mod">
          <ac:chgData name="Neringa Mačiulevičiūtė-Turlienė" userId="S::neringa.maciuleviciute@gf.vu.lt::7dd6e0c6-a3e6-43ae-8ce5-b1e977c46e13" providerId="AD" clId="Web-{4EE4663A-C83E-4F31-99BA-335A45A82F89}" dt="2021-03-21T21:02:22.013" v="72" actId="20577"/>
          <ac:spMkLst>
            <pc:docMk/>
            <pc:sldMk cId="1050149700" sldId="320"/>
            <ac:spMk id="6" creationId="{945A8AB5-88C2-48C0-9589-FEAAA9C290C1}"/>
          </ac:spMkLst>
        </pc:spChg>
        <pc:picChg chg="add ord">
          <ac:chgData name="Neringa Mačiulevičiūtė-Turlienė" userId="S::neringa.maciuleviciute@gf.vu.lt::7dd6e0c6-a3e6-43ae-8ce5-b1e977c46e13" providerId="AD" clId="Web-{4EE4663A-C83E-4F31-99BA-335A45A82F89}" dt="2021-03-21T21:02:11.247" v="56"/>
          <ac:picMkLst>
            <pc:docMk/>
            <pc:sldMk cId="1050149700" sldId="320"/>
            <ac:picMk id="2" creationId="{D3FF056D-89BF-466E-A06F-8965A8A7C4BB}"/>
          </ac:picMkLst>
        </pc:picChg>
        <pc:picChg chg="del">
          <ac:chgData name="Neringa Mačiulevičiūtė-Turlienė" userId="S::neringa.maciuleviciute@gf.vu.lt::7dd6e0c6-a3e6-43ae-8ce5-b1e977c46e13" providerId="AD" clId="Web-{4EE4663A-C83E-4F31-99BA-335A45A82F89}" dt="2021-03-21T21:01:56.263" v="53"/>
          <ac:picMkLst>
            <pc:docMk/>
            <pc:sldMk cId="1050149700" sldId="320"/>
            <ac:picMk id="4" creationId="{51CC3CD7-3D74-4F3E-837B-12040C8ED266}"/>
          </ac:picMkLst>
        </pc:picChg>
      </pc:sldChg>
      <pc:sldChg chg="add del replId">
        <pc:chgData name="Neringa Mačiulevičiūtė-Turlienė" userId="S::neringa.maciuleviciute@gf.vu.lt::7dd6e0c6-a3e6-43ae-8ce5-b1e977c46e13" providerId="AD" clId="Web-{4EE4663A-C83E-4F31-99BA-335A45A82F89}" dt="2021-03-21T21:02:14.169" v="57"/>
        <pc:sldMkLst>
          <pc:docMk/>
          <pc:sldMk cId="35718091" sldId="321"/>
        </pc:sldMkLst>
      </pc:sldChg>
      <pc:sldChg chg="addSp delSp modSp add replId">
        <pc:chgData name="Neringa Mačiulevičiūtė-Turlienė" userId="S::neringa.maciuleviciute@gf.vu.lt::7dd6e0c6-a3e6-43ae-8ce5-b1e977c46e13" providerId="AD" clId="Web-{4EE4663A-C83E-4F31-99BA-335A45A82F89}" dt="2021-03-21T21:03:33.796" v="84" actId="20577"/>
        <pc:sldMkLst>
          <pc:docMk/>
          <pc:sldMk cId="2152769098" sldId="321"/>
        </pc:sldMkLst>
        <pc:spChg chg="mod">
          <ac:chgData name="Neringa Mačiulevičiūtė-Turlienė" userId="S::neringa.maciuleviciute@gf.vu.lt::7dd6e0c6-a3e6-43ae-8ce5-b1e977c46e13" providerId="AD" clId="Web-{4EE4663A-C83E-4F31-99BA-335A45A82F89}" dt="2021-03-21T21:03:33.796" v="84" actId="20577"/>
          <ac:spMkLst>
            <pc:docMk/>
            <pc:sldMk cId="2152769098" sldId="321"/>
            <ac:spMk id="7" creationId="{E15A940B-E064-4757-8833-BBB14519E05C}"/>
          </ac:spMkLst>
        </pc:spChg>
        <pc:picChg chg="add ord">
          <ac:chgData name="Neringa Mačiulevičiūtė-Turlienė" userId="S::neringa.maciuleviciute@gf.vu.lt::7dd6e0c6-a3e6-43ae-8ce5-b1e977c46e13" providerId="AD" clId="Web-{4EE4663A-C83E-4F31-99BA-335A45A82F89}" dt="2021-03-21T21:03:26.530" v="78"/>
          <ac:picMkLst>
            <pc:docMk/>
            <pc:sldMk cId="2152769098" sldId="321"/>
            <ac:picMk id="2" creationId="{793ADB71-779D-4CDE-BEE9-B1C33E0C860F}"/>
          </ac:picMkLst>
        </pc:picChg>
        <pc:picChg chg="del">
          <ac:chgData name="Neringa Mačiulevičiūtė-Turlienė" userId="S::neringa.maciuleviciute@gf.vu.lt::7dd6e0c6-a3e6-43ae-8ce5-b1e977c46e13" providerId="AD" clId="Web-{4EE4663A-C83E-4F31-99BA-335A45A82F89}" dt="2021-03-21T21:03:19.499" v="76"/>
          <ac:picMkLst>
            <pc:docMk/>
            <pc:sldMk cId="2152769098" sldId="321"/>
            <ac:picMk id="5" creationId="{2531EF72-2BD5-46D6-BD79-5C1BDEBB34A6}"/>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7E8C8F3-1CE3-4F70-B7CB-CE9CCC86AD0B}"/>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lt-LT"/>
          </a:p>
        </p:txBody>
      </p:sp>
      <p:sp>
        <p:nvSpPr>
          <p:cNvPr id="3" name="Date Placeholder 2">
            <a:extLst>
              <a:ext uri="{FF2B5EF4-FFF2-40B4-BE49-F238E27FC236}">
                <a16:creationId xmlns:a16="http://schemas.microsoft.com/office/drawing/2014/main" id="{CFE7F3AF-270F-41DD-99D4-D2406B171FCA}"/>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996CDEC5-C4F1-4403-80C8-2BDBF5741F49}" type="datetimeFigureOut">
              <a:rPr lang="lt-LT"/>
              <a:pPr>
                <a:defRPr/>
              </a:pPr>
              <a:t>2021-03-24</a:t>
            </a:fld>
            <a:endParaRPr lang="lt-LT"/>
          </a:p>
        </p:txBody>
      </p:sp>
      <p:sp>
        <p:nvSpPr>
          <p:cNvPr id="4" name="Slide Image Placeholder 3">
            <a:extLst>
              <a:ext uri="{FF2B5EF4-FFF2-40B4-BE49-F238E27FC236}">
                <a16:creationId xmlns:a16="http://schemas.microsoft.com/office/drawing/2014/main" id="{6E8ED25B-6DAB-4EA0-ADD5-DF4360B23901}"/>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lt-LT" noProof="0"/>
          </a:p>
        </p:txBody>
      </p:sp>
      <p:sp>
        <p:nvSpPr>
          <p:cNvPr id="5" name="Notes Placeholder 4">
            <a:extLst>
              <a:ext uri="{FF2B5EF4-FFF2-40B4-BE49-F238E27FC236}">
                <a16:creationId xmlns:a16="http://schemas.microsoft.com/office/drawing/2014/main" id="{7CDE8920-16C6-4953-A99A-28B5394002F6}"/>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lt-LT" noProof="0"/>
          </a:p>
        </p:txBody>
      </p:sp>
      <p:sp>
        <p:nvSpPr>
          <p:cNvPr id="6" name="Footer Placeholder 5">
            <a:extLst>
              <a:ext uri="{FF2B5EF4-FFF2-40B4-BE49-F238E27FC236}">
                <a16:creationId xmlns:a16="http://schemas.microsoft.com/office/drawing/2014/main" id="{4BBAEF88-FFE5-4CEB-99F9-F07FE81690B5}"/>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lt-LT"/>
          </a:p>
        </p:txBody>
      </p:sp>
      <p:sp>
        <p:nvSpPr>
          <p:cNvPr id="7" name="Slide Number Placeholder 6">
            <a:extLst>
              <a:ext uri="{FF2B5EF4-FFF2-40B4-BE49-F238E27FC236}">
                <a16:creationId xmlns:a16="http://schemas.microsoft.com/office/drawing/2014/main" id="{F69CC855-2091-4AF1-AE4A-93E9D5903A1D}"/>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anose="020F0502020204030204" pitchFamily="34" charset="0"/>
              </a:defRPr>
            </a:lvl1pPr>
          </a:lstStyle>
          <a:p>
            <a:fld id="{8914224F-3A87-46BC-9A5E-C776CA14460F}" type="slidenum">
              <a:rPr lang="lt-LT" altLang="lt-LT"/>
              <a:pPr/>
              <a:t>‹#›</a:t>
            </a:fld>
            <a:endParaRPr lang="lt-LT" altLang="lt-LT"/>
          </a:p>
        </p:txBody>
      </p:sp>
    </p:spTree>
    <p:extLst>
      <p:ext uri="{BB962C8B-B14F-4D97-AF65-F5344CB8AC3E}">
        <p14:creationId xmlns:p14="http://schemas.microsoft.com/office/powerpoint/2010/main" val="363743845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lt-LT"/>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lt-LT"/>
          </a:p>
        </p:txBody>
      </p:sp>
      <p:sp>
        <p:nvSpPr>
          <p:cNvPr id="4" name="Date Placeholder 3">
            <a:extLst>
              <a:ext uri="{FF2B5EF4-FFF2-40B4-BE49-F238E27FC236}">
                <a16:creationId xmlns:a16="http://schemas.microsoft.com/office/drawing/2014/main" id="{4B42C702-1414-4C48-B3AE-C5E470F4F65E}"/>
              </a:ext>
            </a:extLst>
          </p:cNvPr>
          <p:cNvSpPr>
            <a:spLocks noGrp="1"/>
          </p:cNvSpPr>
          <p:nvPr>
            <p:ph type="dt" sz="half" idx="10"/>
          </p:nvPr>
        </p:nvSpPr>
        <p:spPr/>
        <p:txBody>
          <a:bodyPr/>
          <a:lstStyle>
            <a:lvl1pPr>
              <a:defRPr/>
            </a:lvl1pPr>
          </a:lstStyle>
          <a:p>
            <a:pPr>
              <a:defRPr/>
            </a:pPr>
            <a:fld id="{FE50E5A0-BBE7-4094-B2E5-23B334B78217}" type="datetimeFigureOut">
              <a:rPr lang="lt-LT"/>
              <a:pPr>
                <a:defRPr/>
              </a:pPr>
              <a:t>2021-03-24</a:t>
            </a:fld>
            <a:endParaRPr lang="lt-LT"/>
          </a:p>
        </p:txBody>
      </p:sp>
      <p:sp>
        <p:nvSpPr>
          <p:cNvPr id="5" name="Footer Placeholder 4">
            <a:extLst>
              <a:ext uri="{FF2B5EF4-FFF2-40B4-BE49-F238E27FC236}">
                <a16:creationId xmlns:a16="http://schemas.microsoft.com/office/drawing/2014/main" id="{1AF0FCFE-8E60-429F-A661-E1FD2932B5F8}"/>
              </a:ext>
            </a:extLst>
          </p:cNvPr>
          <p:cNvSpPr>
            <a:spLocks noGrp="1"/>
          </p:cNvSpPr>
          <p:nvPr>
            <p:ph type="ftr" sz="quarter" idx="11"/>
          </p:nvPr>
        </p:nvSpPr>
        <p:spPr/>
        <p:txBody>
          <a:bodyPr/>
          <a:lstStyle>
            <a:lvl1pPr>
              <a:defRPr/>
            </a:lvl1pPr>
          </a:lstStyle>
          <a:p>
            <a:pPr>
              <a:defRPr/>
            </a:pPr>
            <a:endParaRPr lang="lt-LT"/>
          </a:p>
        </p:txBody>
      </p:sp>
      <p:sp>
        <p:nvSpPr>
          <p:cNvPr id="6" name="Slide Number Placeholder 5">
            <a:extLst>
              <a:ext uri="{FF2B5EF4-FFF2-40B4-BE49-F238E27FC236}">
                <a16:creationId xmlns:a16="http://schemas.microsoft.com/office/drawing/2014/main" id="{89AEA897-0658-49FE-A0FA-607C81EC2B8D}"/>
              </a:ext>
            </a:extLst>
          </p:cNvPr>
          <p:cNvSpPr>
            <a:spLocks noGrp="1"/>
          </p:cNvSpPr>
          <p:nvPr>
            <p:ph type="sldNum" sz="quarter" idx="12"/>
          </p:nvPr>
        </p:nvSpPr>
        <p:spPr/>
        <p:txBody>
          <a:bodyPr/>
          <a:lstStyle>
            <a:lvl1pPr>
              <a:defRPr/>
            </a:lvl1pPr>
          </a:lstStyle>
          <a:p>
            <a:fld id="{053F78D9-6F3C-4062-A5B3-93FDB2FEF16E}" type="slidenum">
              <a:rPr lang="lt-LT" altLang="lt-LT"/>
              <a:pPr/>
              <a:t>‹#›</a:t>
            </a:fld>
            <a:endParaRPr lang="lt-LT" altLang="lt-LT"/>
          </a:p>
        </p:txBody>
      </p:sp>
    </p:spTree>
    <p:extLst>
      <p:ext uri="{BB962C8B-B14F-4D97-AF65-F5344CB8AC3E}">
        <p14:creationId xmlns:p14="http://schemas.microsoft.com/office/powerpoint/2010/main" val="26219202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lt-LT"/>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4" name="Date Placeholder 3">
            <a:extLst>
              <a:ext uri="{FF2B5EF4-FFF2-40B4-BE49-F238E27FC236}">
                <a16:creationId xmlns:a16="http://schemas.microsoft.com/office/drawing/2014/main" id="{943DEBEE-F29D-4046-8903-14978A078D98}"/>
              </a:ext>
            </a:extLst>
          </p:cNvPr>
          <p:cNvSpPr>
            <a:spLocks noGrp="1"/>
          </p:cNvSpPr>
          <p:nvPr>
            <p:ph type="dt" sz="half" idx="10"/>
          </p:nvPr>
        </p:nvSpPr>
        <p:spPr/>
        <p:txBody>
          <a:bodyPr/>
          <a:lstStyle>
            <a:lvl1pPr>
              <a:defRPr/>
            </a:lvl1pPr>
          </a:lstStyle>
          <a:p>
            <a:pPr>
              <a:defRPr/>
            </a:pPr>
            <a:fld id="{CDF443D3-0E90-4E0A-96E3-EF7BA56DA3B3}" type="datetimeFigureOut">
              <a:rPr lang="lt-LT"/>
              <a:pPr>
                <a:defRPr/>
              </a:pPr>
              <a:t>2021-03-24</a:t>
            </a:fld>
            <a:endParaRPr lang="lt-LT"/>
          </a:p>
        </p:txBody>
      </p:sp>
      <p:sp>
        <p:nvSpPr>
          <p:cNvPr id="5" name="Footer Placeholder 4">
            <a:extLst>
              <a:ext uri="{FF2B5EF4-FFF2-40B4-BE49-F238E27FC236}">
                <a16:creationId xmlns:a16="http://schemas.microsoft.com/office/drawing/2014/main" id="{B30C47F9-96C4-45AD-B8CB-9F431AA1D1B5}"/>
              </a:ext>
            </a:extLst>
          </p:cNvPr>
          <p:cNvSpPr>
            <a:spLocks noGrp="1"/>
          </p:cNvSpPr>
          <p:nvPr>
            <p:ph type="ftr" sz="quarter" idx="11"/>
          </p:nvPr>
        </p:nvSpPr>
        <p:spPr/>
        <p:txBody>
          <a:bodyPr/>
          <a:lstStyle>
            <a:lvl1pPr>
              <a:defRPr/>
            </a:lvl1pPr>
          </a:lstStyle>
          <a:p>
            <a:pPr>
              <a:defRPr/>
            </a:pPr>
            <a:endParaRPr lang="lt-LT"/>
          </a:p>
        </p:txBody>
      </p:sp>
      <p:sp>
        <p:nvSpPr>
          <p:cNvPr id="6" name="Slide Number Placeholder 5">
            <a:extLst>
              <a:ext uri="{FF2B5EF4-FFF2-40B4-BE49-F238E27FC236}">
                <a16:creationId xmlns:a16="http://schemas.microsoft.com/office/drawing/2014/main" id="{035F6778-44D7-4BFF-928A-7AFB8C499F75}"/>
              </a:ext>
            </a:extLst>
          </p:cNvPr>
          <p:cNvSpPr>
            <a:spLocks noGrp="1"/>
          </p:cNvSpPr>
          <p:nvPr>
            <p:ph type="sldNum" sz="quarter" idx="12"/>
          </p:nvPr>
        </p:nvSpPr>
        <p:spPr/>
        <p:txBody>
          <a:bodyPr/>
          <a:lstStyle>
            <a:lvl1pPr>
              <a:defRPr/>
            </a:lvl1pPr>
          </a:lstStyle>
          <a:p>
            <a:fld id="{D7E32B95-0D04-4F9E-9F54-3BE33E98756E}" type="slidenum">
              <a:rPr lang="lt-LT" altLang="lt-LT"/>
              <a:pPr/>
              <a:t>‹#›</a:t>
            </a:fld>
            <a:endParaRPr lang="lt-LT" altLang="lt-LT"/>
          </a:p>
        </p:txBody>
      </p:sp>
    </p:spTree>
    <p:extLst>
      <p:ext uri="{BB962C8B-B14F-4D97-AF65-F5344CB8AC3E}">
        <p14:creationId xmlns:p14="http://schemas.microsoft.com/office/powerpoint/2010/main" val="3476733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lt-LT"/>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4" name="Date Placeholder 3">
            <a:extLst>
              <a:ext uri="{FF2B5EF4-FFF2-40B4-BE49-F238E27FC236}">
                <a16:creationId xmlns:a16="http://schemas.microsoft.com/office/drawing/2014/main" id="{F080DFDD-6B93-43E6-8072-3E391A40F121}"/>
              </a:ext>
            </a:extLst>
          </p:cNvPr>
          <p:cNvSpPr>
            <a:spLocks noGrp="1"/>
          </p:cNvSpPr>
          <p:nvPr>
            <p:ph type="dt" sz="half" idx="10"/>
          </p:nvPr>
        </p:nvSpPr>
        <p:spPr/>
        <p:txBody>
          <a:bodyPr/>
          <a:lstStyle>
            <a:lvl1pPr>
              <a:defRPr/>
            </a:lvl1pPr>
          </a:lstStyle>
          <a:p>
            <a:pPr>
              <a:defRPr/>
            </a:pPr>
            <a:fld id="{CEFD3009-B0DD-47A6-AA4A-B1668518B72F}" type="datetimeFigureOut">
              <a:rPr lang="lt-LT"/>
              <a:pPr>
                <a:defRPr/>
              </a:pPr>
              <a:t>2021-03-24</a:t>
            </a:fld>
            <a:endParaRPr lang="lt-LT"/>
          </a:p>
        </p:txBody>
      </p:sp>
      <p:sp>
        <p:nvSpPr>
          <p:cNvPr id="5" name="Footer Placeholder 4">
            <a:extLst>
              <a:ext uri="{FF2B5EF4-FFF2-40B4-BE49-F238E27FC236}">
                <a16:creationId xmlns:a16="http://schemas.microsoft.com/office/drawing/2014/main" id="{A71B7B91-58CD-486D-8B0B-DE2EA135510D}"/>
              </a:ext>
            </a:extLst>
          </p:cNvPr>
          <p:cNvSpPr>
            <a:spLocks noGrp="1"/>
          </p:cNvSpPr>
          <p:nvPr>
            <p:ph type="ftr" sz="quarter" idx="11"/>
          </p:nvPr>
        </p:nvSpPr>
        <p:spPr/>
        <p:txBody>
          <a:bodyPr/>
          <a:lstStyle>
            <a:lvl1pPr>
              <a:defRPr/>
            </a:lvl1pPr>
          </a:lstStyle>
          <a:p>
            <a:pPr>
              <a:defRPr/>
            </a:pPr>
            <a:endParaRPr lang="lt-LT"/>
          </a:p>
        </p:txBody>
      </p:sp>
      <p:sp>
        <p:nvSpPr>
          <p:cNvPr id="6" name="Slide Number Placeholder 5">
            <a:extLst>
              <a:ext uri="{FF2B5EF4-FFF2-40B4-BE49-F238E27FC236}">
                <a16:creationId xmlns:a16="http://schemas.microsoft.com/office/drawing/2014/main" id="{BB9065F9-6FA5-465E-94F4-97F8D3EB9DEF}"/>
              </a:ext>
            </a:extLst>
          </p:cNvPr>
          <p:cNvSpPr>
            <a:spLocks noGrp="1"/>
          </p:cNvSpPr>
          <p:nvPr>
            <p:ph type="sldNum" sz="quarter" idx="12"/>
          </p:nvPr>
        </p:nvSpPr>
        <p:spPr/>
        <p:txBody>
          <a:bodyPr/>
          <a:lstStyle>
            <a:lvl1pPr>
              <a:defRPr/>
            </a:lvl1pPr>
          </a:lstStyle>
          <a:p>
            <a:fld id="{4B52471C-2D84-488E-B1D6-26CBA826B8F9}" type="slidenum">
              <a:rPr lang="lt-LT" altLang="lt-LT"/>
              <a:pPr/>
              <a:t>‹#›</a:t>
            </a:fld>
            <a:endParaRPr lang="lt-LT" altLang="lt-LT"/>
          </a:p>
        </p:txBody>
      </p:sp>
    </p:spTree>
    <p:extLst>
      <p:ext uri="{BB962C8B-B14F-4D97-AF65-F5344CB8AC3E}">
        <p14:creationId xmlns:p14="http://schemas.microsoft.com/office/powerpoint/2010/main" val="27179658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lt-LT"/>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4" name="Date Placeholder 3">
            <a:extLst>
              <a:ext uri="{FF2B5EF4-FFF2-40B4-BE49-F238E27FC236}">
                <a16:creationId xmlns:a16="http://schemas.microsoft.com/office/drawing/2014/main" id="{5BF83532-8449-429C-AB21-1B00694DA856}"/>
              </a:ext>
            </a:extLst>
          </p:cNvPr>
          <p:cNvSpPr>
            <a:spLocks noGrp="1"/>
          </p:cNvSpPr>
          <p:nvPr>
            <p:ph type="dt" sz="half" idx="10"/>
          </p:nvPr>
        </p:nvSpPr>
        <p:spPr/>
        <p:txBody>
          <a:bodyPr/>
          <a:lstStyle>
            <a:lvl1pPr>
              <a:defRPr/>
            </a:lvl1pPr>
          </a:lstStyle>
          <a:p>
            <a:pPr>
              <a:defRPr/>
            </a:pPr>
            <a:fld id="{16F51A2D-3272-4B64-BE34-D1D11EA193E7}" type="datetimeFigureOut">
              <a:rPr lang="lt-LT"/>
              <a:pPr>
                <a:defRPr/>
              </a:pPr>
              <a:t>2021-03-24</a:t>
            </a:fld>
            <a:endParaRPr lang="lt-LT"/>
          </a:p>
        </p:txBody>
      </p:sp>
      <p:sp>
        <p:nvSpPr>
          <p:cNvPr id="5" name="Footer Placeholder 4">
            <a:extLst>
              <a:ext uri="{FF2B5EF4-FFF2-40B4-BE49-F238E27FC236}">
                <a16:creationId xmlns:a16="http://schemas.microsoft.com/office/drawing/2014/main" id="{AE0F432A-BA22-4DE5-BF3E-F70FFD248538}"/>
              </a:ext>
            </a:extLst>
          </p:cNvPr>
          <p:cNvSpPr>
            <a:spLocks noGrp="1"/>
          </p:cNvSpPr>
          <p:nvPr>
            <p:ph type="ftr" sz="quarter" idx="11"/>
          </p:nvPr>
        </p:nvSpPr>
        <p:spPr/>
        <p:txBody>
          <a:bodyPr/>
          <a:lstStyle>
            <a:lvl1pPr>
              <a:defRPr/>
            </a:lvl1pPr>
          </a:lstStyle>
          <a:p>
            <a:pPr>
              <a:defRPr/>
            </a:pPr>
            <a:endParaRPr lang="lt-LT"/>
          </a:p>
        </p:txBody>
      </p:sp>
      <p:sp>
        <p:nvSpPr>
          <p:cNvPr id="6" name="Slide Number Placeholder 5">
            <a:extLst>
              <a:ext uri="{FF2B5EF4-FFF2-40B4-BE49-F238E27FC236}">
                <a16:creationId xmlns:a16="http://schemas.microsoft.com/office/drawing/2014/main" id="{34BB180A-92B2-481A-94D6-52232140D1E3}"/>
              </a:ext>
            </a:extLst>
          </p:cNvPr>
          <p:cNvSpPr>
            <a:spLocks noGrp="1"/>
          </p:cNvSpPr>
          <p:nvPr>
            <p:ph type="sldNum" sz="quarter" idx="12"/>
          </p:nvPr>
        </p:nvSpPr>
        <p:spPr/>
        <p:txBody>
          <a:bodyPr/>
          <a:lstStyle>
            <a:lvl1pPr>
              <a:defRPr/>
            </a:lvl1pPr>
          </a:lstStyle>
          <a:p>
            <a:fld id="{0A730F1A-DE43-4EA3-845F-378CE85DCDF4}" type="slidenum">
              <a:rPr lang="lt-LT" altLang="lt-LT"/>
              <a:pPr/>
              <a:t>‹#›</a:t>
            </a:fld>
            <a:endParaRPr lang="lt-LT" altLang="lt-LT"/>
          </a:p>
        </p:txBody>
      </p:sp>
    </p:spTree>
    <p:extLst>
      <p:ext uri="{BB962C8B-B14F-4D97-AF65-F5344CB8AC3E}">
        <p14:creationId xmlns:p14="http://schemas.microsoft.com/office/powerpoint/2010/main" val="17361256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lt-LT"/>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F1108DB-BAAC-4304-BE2D-9C29D1E7861F}"/>
              </a:ext>
            </a:extLst>
          </p:cNvPr>
          <p:cNvSpPr>
            <a:spLocks noGrp="1"/>
          </p:cNvSpPr>
          <p:nvPr>
            <p:ph type="dt" sz="half" idx="10"/>
          </p:nvPr>
        </p:nvSpPr>
        <p:spPr/>
        <p:txBody>
          <a:bodyPr/>
          <a:lstStyle>
            <a:lvl1pPr>
              <a:defRPr/>
            </a:lvl1pPr>
          </a:lstStyle>
          <a:p>
            <a:pPr>
              <a:defRPr/>
            </a:pPr>
            <a:fld id="{B0DAEB02-E6B6-4499-BB1F-93469AEAB648}" type="datetimeFigureOut">
              <a:rPr lang="lt-LT"/>
              <a:pPr>
                <a:defRPr/>
              </a:pPr>
              <a:t>2021-03-24</a:t>
            </a:fld>
            <a:endParaRPr lang="lt-LT"/>
          </a:p>
        </p:txBody>
      </p:sp>
      <p:sp>
        <p:nvSpPr>
          <p:cNvPr id="5" name="Footer Placeholder 4">
            <a:extLst>
              <a:ext uri="{FF2B5EF4-FFF2-40B4-BE49-F238E27FC236}">
                <a16:creationId xmlns:a16="http://schemas.microsoft.com/office/drawing/2014/main" id="{C80B245E-82C0-468E-A83B-9A77CAAB299C}"/>
              </a:ext>
            </a:extLst>
          </p:cNvPr>
          <p:cNvSpPr>
            <a:spLocks noGrp="1"/>
          </p:cNvSpPr>
          <p:nvPr>
            <p:ph type="ftr" sz="quarter" idx="11"/>
          </p:nvPr>
        </p:nvSpPr>
        <p:spPr/>
        <p:txBody>
          <a:bodyPr/>
          <a:lstStyle>
            <a:lvl1pPr>
              <a:defRPr/>
            </a:lvl1pPr>
          </a:lstStyle>
          <a:p>
            <a:pPr>
              <a:defRPr/>
            </a:pPr>
            <a:endParaRPr lang="lt-LT"/>
          </a:p>
        </p:txBody>
      </p:sp>
      <p:sp>
        <p:nvSpPr>
          <p:cNvPr id="6" name="Slide Number Placeholder 5">
            <a:extLst>
              <a:ext uri="{FF2B5EF4-FFF2-40B4-BE49-F238E27FC236}">
                <a16:creationId xmlns:a16="http://schemas.microsoft.com/office/drawing/2014/main" id="{25EF117C-46F7-4349-9AF4-D2A9E47F7847}"/>
              </a:ext>
            </a:extLst>
          </p:cNvPr>
          <p:cNvSpPr>
            <a:spLocks noGrp="1"/>
          </p:cNvSpPr>
          <p:nvPr>
            <p:ph type="sldNum" sz="quarter" idx="12"/>
          </p:nvPr>
        </p:nvSpPr>
        <p:spPr/>
        <p:txBody>
          <a:bodyPr/>
          <a:lstStyle>
            <a:lvl1pPr>
              <a:defRPr/>
            </a:lvl1pPr>
          </a:lstStyle>
          <a:p>
            <a:fld id="{804FBB70-2F27-41A1-B9FC-7A8F42DFE2B0}" type="slidenum">
              <a:rPr lang="lt-LT" altLang="lt-LT"/>
              <a:pPr/>
              <a:t>‹#›</a:t>
            </a:fld>
            <a:endParaRPr lang="lt-LT" altLang="lt-LT"/>
          </a:p>
        </p:txBody>
      </p:sp>
    </p:spTree>
    <p:extLst>
      <p:ext uri="{BB962C8B-B14F-4D97-AF65-F5344CB8AC3E}">
        <p14:creationId xmlns:p14="http://schemas.microsoft.com/office/powerpoint/2010/main" val="11867832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lt-LT"/>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5" name="Date Placeholder 3">
            <a:extLst>
              <a:ext uri="{FF2B5EF4-FFF2-40B4-BE49-F238E27FC236}">
                <a16:creationId xmlns:a16="http://schemas.microsoft.com/office/drawing/2014/main" id="{A4F67F09-97A4-4CF1-8CBA-B663CE42511E}"/>
              </a:ext>
            </a:extLst>
          </p:cNvPr>
          <p:cNvSpPr>
            <a:spLocks noGrp="1"/>
          </p:cNvSpPr>
          <p:nvPr>
            <p:ph type="dt" sz="half" idx="10"/>
          </p:nvPr>
        </p:nvSpPr>
        <p:spPr/>
        <p:txBody>
          <a:bodyPr/>
          <a:lstStyle>
            <a:lvl1pPr>
              <a:defRPr/>
            </a:lvl1pPr>
          </a:lstStyle>
          <a:p>
            <a:pPr>
              <a:defRPr/>
            </a:pPr>
            <a:fld id="{49FA3ADB-603B-4CA0-B313-1E638D8ACD49}" type="datetimeFigureOut">
              <a:rPr lang="lt-LT"/>
              <a:pPr>
                <a:defRPr/>
              </a:pPr>
              <a:t>2021-03-24</a:t>
            </a:fld>
            <a:endParaRPr lang="lt-LT"/>
          </a:p>
        </p:txBody>
      </p:sp>
      <p:sp>
        <p:nvSpPr>
          <p:cNvPr id="6" name="Footer Placeholder 4">
            <a:extLst>
              <a:ext uri="{FF2B5EF4-FFF2-40B4-BE49-F238E27FC236}">
                <a16:creationId xmlns:a16="http://schemas.microsoft.com/office/drawing/2014/main" id="{3C25252C-7E8D-4DA5-A67D-BAC3093743E5}"/>
              </a:ext>
            </a:extLst>
          </p:cNvPr>
          <p:cNvSpPr>
            <a:spLocks noGrp="1"/>
          </p:cNvSpPr>
          <p:nvPr>
            <p:ph type="ftr" sz="quarter" idx="11"/>
          </p:nvPr>
        </p:nvSpPr>
        <p:spPr/>
        <p:txBody>
          <a:bodyPr/>
          <a:lstStyle>
            <a:lvl1pPr>
              <a:defRPr/>
            </a:lvl1pPr>
          </a:lstStyle>
          <a:p>
            <a:pPr>
              <a:defRPr/>
            </a:pPr>
            <a:endParaRPr lang="lt-LT"/>
          </a:p>
        </p:txBody>
      </p:sp>
      <p:sp>
        <p:nvSpPr>
          <p:cNvPr id="7" name="Slide Number Placeholder 5">
            <a:extLst>
              <a:ext uri="{FF2B5EF4-FFF2-40B4-BE49-F238E27FC236}">
                <a16:creationId xmlns:a16="http://schemas.microsoft.com/office/drawing/2014/main" id="{09C1450A-6245-4502-BEAE-D79757C5AD50}"/>
              </a:ext>
            </a:extLst>
          </p:cNvPr>
          <p:cNvSpPr>
            <a:spLocks noGrp="1"/>
          </p:cNvSpPr>
          <p:nvPr>
            <p:ph type="sldNum" sz="quarter" idx="12"/>
          </p:nvPr>
        </p:nvSpPr>
        <p:spPr/>
        <p:txBody>
          <a:bodyPr/>
          <a:lstStyle>
            <a:lvl1pPr>
              <a:defRPr/>
            </a:lvl1pPr>
          </a:lstStyle>
          <a:p>
            <a:fld id="{7F94134C-9195-4235-AA67-167C5BD8AE23}" type="slidenum">
              <a:rPr lang="lt-LT" altLang="lt-LT"/>
              <a:pPr/>
              <a:t>‹#›</a:t>
            </a:fld>
            <a:endParaRPr lang="lt-LT" altLang="lt-LT"/>
          </a:p>
        </p:txBody>
      </p:sp>
    </p:spTree>
    <p:extLst>
      <p:ext uri="{BB962C8B-B14F-4D97-AF65-F5344CB8AC3E}">
        <p14:creationId xmlns:p14="http://schemas.microsoft.com/office/powerpoint/2010/main" val="21121782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lt-LT"/>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7" name="Date Placeholder 3">
            <a:extLst>
              <a:ext uri="{FF2B5EF4-FFF2-40B4-BE49-F238E27FC236}">
                <a16:creationId xmlns:a16="http://schemas.microsoft.com/office/drawing/2014/main" id="{76BEC2BA-1F35-4A39-B1C4-6FC2A94D6AA6}"/>
              </a:ext>
            </a:extLst>
          </p:cNvPr>
          <p:cNvSpPr>
            <a:spLocks noGrp="1"/>
          </p:cNvSpPr>
          <p:nvPr>
            <p:ph type="dt" sz="half" idx="10"/>
          </p:nvPr>
        </p:nvSpPr>
        <p:spPr/>
        <p:txBody>
          <a:bodyPr/>
          <a:lstStyle>
            <a:lvl1pPr>
              <a:defRPr/>
            </a:lvl1pPr>
          </a:lstStyle>
          <a:p>
            <a:pPr>
              <a:defRPr/>
            </a:pPr>
            <a:fld id="{8F63B204-4671-43C8-9349-F61AA6AD8E8C}" type="datetimeFigureOut">
              <a:rPr lang="lt-LT"/>
              <a:pPr>
                <a:defRPr/>
              </a:pPr>
              <a:t>2021-03-24</a:t>
            </a:fld>
            <a:endParaRPr lang="lt-LT"/>
          </a:p>
        </p:txBody>
      </p:sp>
      <p:sp>
        <p:nvSpPr>
          <p:cNvPr id="8" name="Footer Placeholder 4">
            <a:extLst>
              <a:ext uri="{FF2B5EF4-FFF2-40B4-BE49-F238E27FC236}">
                <a16:creationId xmlns:a16="http://schemas.microsoft.com/office/drawing/2014/main" id="{13DBA340-24E9-4425-AEE1-A84F9B7A45A6}"/>
              </a:ext>
            </a:extLst>
          </p:cNvPr>
          <p:cNvSpPr>
            <a:spLocks noGrp="1"/>
          </p:cNvSpPr>
          <p:nvPr>
            <p:ph type="ftr" sz="quarter" idx="11"/>
          </p:nvPr>
        </p:nvSpPr>
        <p:spPr/>
        <p:txBody>
          <a:bodyPr/>
          <a:lstStyle>
            <a:lvl1pPr>
              <a:defRPr/>
            </a:lvl1pPr>
          </a:lstStyle>
          <a:p>
            <a:pPr>
              <a:defRPr/>
            </a:pPr>
            <a:endParaRPr lang="lt-LT"/>
          </a:p>
        </p:txBody>
      </p:sp>
      <p:sp>
        <p:nvSpPr>
          <p:cNvPr id="9" name="Slide Number Placeholder 5">
            <a:extLst>
              <a:ext uri="{FF2B5EF4-FFF2-40B4-BE49-F238E27FC236}">
                <a16:creationId xmlns:a16="http://schemas.microsoft.com/office/drawing/2014/main" id="{D850F091-934B-467A-909C-B8DB3B0FAE56}"/>
              </a:ext>
            </a:extLst>
          </p:cNvPr>
          <p:cNvSpPr>
            <a:spLocks noGrp="1"/>
          </p:cNvSpPr>
          <p:nvPr>
            <p:ph type="sldNum" sz="quarter" idx="12"/>
          </p:nvPr>
        </p:nvSpPr>
        <p:spPr/>
        <p:txBody>
          <a:bodyPr/>
          <a:lstStyle>
            <a:lvl1pPr>
              <a:defRPr/>
            </a:lvl1pPr>
          </a:lstStyle>
          <a:p>
            <a:fld id="{607EAD3C-2136-461D-9815-6EE1553FC9C1}" type="slidenum">
              <a:rPr lang="lt-LT" altLang="lt-LT"/>
              <a:pPr/>
              <a:t>‹#›</a:t>
            </a:fld>
            <a:endParaRPr lang="lt-LT" altLang="lt-LT"/>
          </a:p>
        </p:txBody>
      </p:sp>
    </p:spTree>
    <p:extLst>
      <p:ext uri="{BB962C8B-B14F-4D97-AF65-F5344CB8AC3E}">
        <p14:creationId xmlns:p14="http://schemas.microsoft.com/office/powerpoint/2010/main" val="9245291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lt-LT"/>
          </a:p>
        </p:txBody>
      </p:sp>
      <p:sp>
        <p:nvSpPr>
          <p:cNvPr id="3" name="Date Placeholder 3">
            <a:extLst>
              <a:ext uri="{FF2B5EF4-FFF2-40B4-BE49-F238E27FC236}">
                <a16:creationId xmlns:a16="http://schemas.microsoft.com/office/drawing/2014/main" id="{6503BD52-E47D-427F-8BFE-391EBD13FF81}"/>
              </a:ext>
            </a:extLst>
          </p:cNvPr>
          <p:cNvSpPr>
            <a:spLocks noGrp="1"/>
          </p:cNvSpPr>
          <p:nvPr>
            <p:ph type="dt" sz="half" idx="10"/>
          </p:nvPr>
        </p:nvSpPr>
        <p:spPr/>
        <p:txBody>
          <a:bodyPr/>
          <a:lstStyle>
            <a:lvl1pPr>
              <a:defRPr/>
            </a:lvl1pPr>
          </a:lstStyle>
          <a:p>
            <a:pPr>
              <a:defRPr/>
            </a:pPr>
            <a:fld id="{91A3A8F9-6187-4326-8D41-09EFF625B4ED}" type="datetimeFigureOut">
              <a:rPr lang="lt-LT"/>
              <a:pPr>
                <a:defRPr/>
              </a:pPr>
              <a:t>2021-03-24</a:t>
            </a:fld>
            <a:endParaRPr lang="lt-LT"/>
          </a:p>
        </p:txBody>
      </p:sp>
      <p:sp>
        <p:nvSpPr>
          <p:cNvPr id="4" name="Footer Placeholder 4">
            <a:extLst>
              <a:ext uri="{FF2B5EF4-FFF2-40B4-BE49-F238E27FC236}">
                <a16:creationId xmlns:a16="http://schemas.microsoft.com/office/drawing/2014/main" id="{F3B815EE-AE24-4AD3-B7A3-D1052B1F5560}"/>
              </a:ext>
            </a:extLst>
          </p:cNvPr>
          <p:cNvSpPr>
            <a:spLocks noGrp="1"/>
          </p:cNvSpPr>
          <p:nvPr>
            <p:ph type="ftr" sz="quarter" idx="11"/>
          </p:nvPr>
        </p:nvSpPr>
        <p:spPr/>
        <p:txBody>
          <a:bodyPr/>
          <a:lstStyle>
            <a:lvl1pPr>
              <a:defRPr/>
            </a:lvl1pPr>
          </a:lstStyle>
          <a:p>
            <a:pPr>
              <a:defRPr/>
            </a:pPr>
            <a:endParaRPr lang="lt-LT"/>
          </a:p>
        </p:txBody>
      </p:sp>
      <p:sp>
        <p:nvSpPr>
          <p:cNvPr id="5" name="Slide Number Placeholder 5">
            <a:extLst>
              <a:ext uri="{FF2B5EF4-FFF2-40B4-BE49-F238E27FC236}">
                <a16:creationId xmlns:a16="http://schemas.microsoft.com/office/drawing/2014/main" id="{BC132A9E-8BF1-4211-A8A2-CE8AEC38DD45}"/>
              </a:ext>
            </a:extLst>
          </p:cNvPr>
          <p:cNvSpPr>
            <a:spLocks noGrp="1"/>
          </p:cNvSpPr>
          <p:nvPr>
            <p:ph type="sldNum" sz="quarter" idx="12"/>
          </p:nvPr>
        </p:nvSpPr>
        <p:spPr/>
        <p:txBody>
          <a:bodyPr/>
          <a:lstStyle>
            <a:lvl1pPr>
              <a:defRPr/>
            </a:lvl1pPr>
          </a:lstStyle>
          <a:p>
            <a:fld id="{D3360646-D7B8-42F7-9A2E-679CDE5EE2D5}" type="slidenum">
              <a:rPr lang="lt-LT" altLang="lt-LT"/>
              <a:pPr/>
              <a:t>‹#›</a:t>
            </a:fld>
            <a:endParaRPr lang="lt-LT" altLang="lt-LT"/>
          </a:p>
        </p:txBody>
      </p:sp>
    </p:spTree>
    <p:extLst>
      <p:ext uri="{BB962C8B-B14F-4D97-AF65-F5344CB8AC3E}">
        <p14:creationId xmlns:p14="http://schemas.microsoft.com/office/powerpoint/2010/main" val="4701003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48DF8C90-27EA-4430-927C-2606E2611A4D}"/>
              </a:ext>
            </a:extLst>
          </p:cNvPr>
          <p:cNvSpPr>
            <a:spLocks noGrp="1"/>
          </p:cNvSpPr>
          <p:nvPr>
            <p:ph type="dt" sz="half" idx="10"/>
          </p:nvPr>
        </p:nvSpPr>
        <p:spPr/>
        <p:txBody>
          <a:bodyPr/>
          <a:lstStyle>
            <a:lvl1pPr>
              <a:defRPr/>
            </a:lvl1pPr>
          </a:lstStyle>
          <a:p>
            <a:pPr>
              <a:defRPr/>
            </a:pPr>
            <a:fld id="{9D2BB6C7-5320-4616-8E91-808C3A020CAE}" type="datetimeFigureOut">
              <a:rPr lang="lt-LT"/>
              <a:pPr>
                <a:defRPr/>
              </a:pPr>
              <a:t>2021-03-24</a:t>
            </a:fld>
            <a:endParaRPr lang="lt-LT"/>
          </a:p>
        </p:txBody>
      </p:sp>
      <p:sp>
        <p:nvSpPr>
          <p:cNvPr id="3" name="Footer Placeholder 4">
            <a:extLst>
              <a:ext uri="{FF2B5EF4-FFF2-40B4-BE49-F238E27FC236}">
                <a16:creationId xmlns:a16="http://schemas.microsoft.com/office/drawing/2014/main" id="{6122F278-076F-4508-9CF4-C37967C8E024}"/>
              </a:ext>
            </a:extLst>
          </p:cNvPr>
          <p:cNvSpPr>
            <a:spLocks noGrp="1"/>
          </p:cNvSpPr>
          <p:nvPr>
            <p:ph type="ftr" sz="quarter" idx="11"/>
          </p:nvPr>
        </p:nvSpPr>
        <p:spPr/>
        <p:txBody>
          <a:bodyPr/>
          <a:lstStyle>
            <a:lvl1pPr>
              <a:defRPr/>
            </a:lvl1pPr>
          </a:lstStyle>
          <a:p>
            <a:pPr>
              <a:defRPr/>
            </a:pPr>
            <a:endParaRPr lang="lt-LT"/>
          </a:p>
        </p:txBody>
      </p:sp>
      <p:sp>
        <p:nvSpPr>
          <p:cNvPr id="4" name="Slide Number Placeholder 5">
            <a:extLst>
              <a:ext uri="{FF2B5EF4-FFF2-40B4-BE49-F238E27FC236}">
                <a16:creationId xmlns:a16="http://schemas.microsoft.com/office/drawing/2014/main" id="{6D832FD4-36EE-4CD7-BD7E-BA4571C4D094}"/>
              </a:ext>
            </a:extLst>
          </p:cNvPr>
          <p:cNvSpPr>
            <a:spLocks noGrp="1"/>
          </p:cNvSpPr>
          <p:nvPr>
            <p:ph type="sldNum" sz="quarter" idx="12"/>
          </p:nvPr>
        </p:nvSpPr>
        <p:spPr/>
        <p:txBody>
          <a:bodyPr/>
          <a:lstStyle>
            <a:lvl1pPr>
              <a:defRPr/>
            </a:lvl1pPr>
          </a:lstStyle>
          <a:p>
            <a:fld id="{C6B1870B-0891-48FB-9DA1-49D012A65ECF}" type="slidenum">
              <a:rPr lang="lt-LT" altLang="lt-LT"/>
              <a:pPr/>
              <a:t>‹#›</a:t>
            </a:fld>
            <a:endParaRPr lang="lt-LT" altLang="lt-LT"/>
          </a:p>
        </p:txBody>
      </p:sp>
    </p:spTree>
    <p:extLst>
      <p:ext uri="{BB962C8B-B14F-4D97-AF65-F5344CB8AC3E}">
        <p14:creationId xmlns:p14="http://schemas.microsoft.com/office/powerpoint/2010/main" val="1129239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lt-LT"/>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8CC3C96B-6ACE-43E3-9FE8-D6B0FBE4961C}"/>
              </a:ext>
            </a:extLst>
          </p:cNvPr>
          <p:cNvSpPr>
            <a:spLocks noGrp="1"/>
          </p:cNvSpPr>
          <p:nvPr>
            <p:ph type="dt" sz="half" idx="10"/>
          </p:nvPr>
        </p:nvSpPr>
        <p:spPr/>
        <p:txBody>
          <a:bodyPr/>
          <a:lstStyle>
            <a:lvl1pPr>
              <a:defRPr/>
            </a:lvl1pPr>
          </a:lstStyle>
          <a:p>
            <a:pPr>
              <a:defRPr/>
            </a:pPr>
            <a:fld id="{838E5627-8ED0-47EB-BA29-6632DA4B1566}" type="datetimeFigureOut">
              <a:rPr lang="lt-LT"/>
              <a:pPr>
                <a:defRPr/>
              </a:pPr>
              <a:t>2021-03-24</a:t>
            </a:fld>
            <a:endParaRPr lang="lt-LT"/>
          </a:p>
        </p:txBody>
      </p:sp>
      <p:sp>
        <p:nvSpPr>
          <p:cNvPr id="6" name="Footer Placeholder 4">
            <a:extLst>
              <a:ext uri="{FF2B5EF4-FFF2-40B4-BE49-F238E27FC236}">
                <a16:creationId xmlns:a16="http://schemas.microsoft.com/office/drawing/2014/main" id="{EDA47DE3-8DF5-4C22-933F-48E07FFFBDB4}"/>
              </a:ext>
            </a:extLst>
          </p:cNvPr>
          <p:cNvSpPr>
            <a:spLocks noGrp="1"/>
          </p:cNvSpPr>
          <p:nvPr>
            <p:ph type="ftr" sz="quarter" idx="11"/>
          </p:nvPr>
        </p:nvSpPr>
        <p:spPr/>
        <p:txBody>
          <a:bodyPr/>
          <a:lstStyle>
            <a:lvl1pPr>
              <a:defRPr/>
            </a:lvl1pPr>
          </a:lstStyle>
          <a:p>
            <a:pPr>
              <a:defRPr/>
            </a:pPr>
            <a:endParaRPr lang="lt-LT"/>
          </a:p>
        </p:txBody>
      </p:sp>
      <p:sp>
        <p:nvSpPr>
          <p:cNvPr id="7" name="Slide Number Placeholder 5">
            <a:extLst>
              <a:ext uri="{FF2B5EF4-FFF2-40B4-BE49-F238E27FC236}">
                <a16:creationId xmlns:a16="http://schemas.microsoft.com/office/drawing/2014/main" id="{B9A2257A-C25D-45CB-A21B-F2A925D1373F}"/>
              </a:ext>
            </a:extLst>
          </p:cNvPr>
          <p:cNvSpPr>
            <a:spLocks noGrp="1"/>
          </p:cNvSpPr>
          <p:nvPr>
            <p:ph type="sldNum" sz="quarter" idx="12"/>
          </p:nvPr>
        </p:nvSpPr>
        <p:spPr/>
        <p:txBody>
          <a:bodyPr/>
          <a:lstStyle>
            <a:lvl1pPr>
              <a:defRPr/>
            </a:lvl1pPr>
          </a:lstStyle>
          <a:p>
            <a:fld id="{0896A2C6-827E-4B87-8D14-DBB432BFCB35}" type="slidenum">
              <a:rPr lang="lt-LT" altLang="lt-LT"/>
              <a:pPr/>
              <a:t>‹#›</a:t>
            </a:fld>
            <a:endParaRPr lang="lt-LT" altLang="lt-LT"/>
          </a:p>
        </p:txBody>
      </p:sp>
    </p:spTree>
    <p:extLst>
      <p:ext uri="{BB962C8B-B14F-4D97-AF65-F5344CB8AC3E}">
        <p14:creationId xmlns:p14="http://schemas.microsoft.com/office/powerpoint/2010/main" val="12892782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lt-LT"/>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lt-LT"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D5A7509E-273F-4C37-AFB7-662CFE4D9F43}"/>
              </a:ext>
            </a:extLst>
          </p:cNvPr>
          <p:cNvSpPr>
            <a:spLocks noGrp="1"/>
          </p:cNvSpPr>
          <p:nvPr>
            <p:ph type="dt" sz="half" idx="10"/>
          </p:nvPr>
        </p:nvSpPr>
        <p:spPr/>
        <p:txBody>
          <a:bodyPr/>
          <a:lstStyle>
            <a:lvl1pPr>
              <a:defRPr/>
            </a:lvl1pPr>
          </a:lstStyle>
          <a:p>
            <a:pPr>
              <a:defRPr/>
            </a:pPr>
            <a:fld id="{8FE3A7D7-3F0A-40B3-8F39-417871624AD9}" type="datetimeFigureOut">
              <a:rPr lang="lt-LT"/>
              <a:pPr>
                <a:defRPr/>
              </a:pPr>
              <a:t>2021-03-24</a:t>
            </a:fld>
            <a:endParaRPr lang="lt-LT"/>
          </a:p>
        </p:txBody>
      </p:sp>
      <p:sp>
        <p:nvSpPr>
          <p:cNvPr id="6" name="Footer Placeholder 4">
            <a:extLst>
              <a:ext uri="{FF2B5EF4-FFF2-40B4-BE49-F238E27FC236}">
                <a16:creationId xmlns:a16="http://schemas.microsoft.com/office/drawing/2014/main" id="{A1047226-AD84-4B5B-B507-90330CE991EF}"/>
              </a:ext>
            </a:extLst>
          </p:cNvPr>
          <p:cNvSpPr>
            <a:spLocks noGrp="1"/>
          </p:cNvSpPr>
          <p:nvPr>
            <p:ph type="ftr" sz="quarter" idx="11"/>
          </p:nvPr>
        </p:nvSpPr>
        <p:spPr/>
        <p:txBody>
          <a:bodyPr/>
          <a:lstStyle>
            <a:lvl1pPr>
              <a:defRPr/>
            </a:lvl1pPr>
          </a:lstStyle>
          <a:p>
            <a:pPr>
              <a:defRPr/>
            </a:pPr>
            <a:endParaRPr lang="lt-LT"/>
          </a:p>
        </p:txBody>
      </p:sp>
      <p:sp>
        <p:nvSpPr>
          <p:cNvPr id="7" name="Slide Number Placeholder 5">
            <a:extLst>
              <a:ext uri="{FF2B5EF4-FFF2-40B4-BE49-F238E27FC236}">
                <a16:creationId xmlns:a16="http://schemas.microsoft.com/office/drawing/2014/main" id="{95A756EF-335B-489D-911A-674FAEB17E2C}"/>
              </a:ext>
            </a:extLst>
          </p:cNvPr>
          <p:cNvSpPr>
            <a:spLocks noGrp="1"/>
          </p:cNvSpPr>
          <p:nvPr>
            <p:ph type="sldNum" sz="quarter" idx="12"/>
          </p:nvPr>
        </p:nvSpPr>
        <p:spPr/>
        <p:txBody>
          <a:bodyPr/>
          <a:lstStyle>
            <a:lvl1pPr>
              <a:defRPr/>
            </a:lvl1pPr>
          </a:lstStyle>
          <a:p>
            <a:fld id="{A4143B35-000B-40E0-B07A-E52AF0C192FC}" type="slidenum">
              <a:rPr lang="lt-LT" altLang="lt-LT"/>
              <a:pPr/>
              <a:t>‹#›</a:t>
            </a:fld>
            <a:endParaRPr lang="lt-LT" altLang="lt-LT"/>
          </a:p>
        </p:txBody>
      </p:sp>
    </p:spTree>
    <p:extLst>
      <p:ext uri="{BB962C8B-B14F-4D97-AF65-F5344CB8AC3E}">
        <p14:creationId xmlns:p14="http://schemas.microsoft.com/office/powerpoint/2010/main" val="42365277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CA37F85A-F83A-4DE4-A794-BA0E2415F9A3}"/>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lt-LT"/>
              <a:t>Click to edit Master title style</a:t>
            </a:r>
            <a:endParaRPr lang="lt-LT" altLang="lt-LT"/>
          </a:p>
        </p:txBody>
      </p:sp>
      <p:sp>
        <p:nvSpPr>
          <p:cNvPr id="1027" name="Text Placeholder 2">
            <a:extLst>
              <a:ext uri="{FF2B5EF4-FFF2-40B4-BE49-F238E27FC236}">
                <a16:creationId xmlns:a16="http://schemas.microsoft.com/office/drawing/2014/main" id="{C10793DD-AB35-43C6-82D8-632FD0161DF2}"/>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lt-LT"/>
              <a:t>Click to edit Master text styles</a:t>
            </a:r>
          </a:p>
          <a:p>
            <a:pPr lvl="1"/>
            <a:r>
              <a:rPr lang="en-US" altLang="lt-LT"/>
              <a:t>Second level</a:t>
            </a:r>
          </a:p>
          <a:p>
            <a:pPr lvl="2"/>
            <a:r>
              <a:rPr lang="en-US" altLang="lt-LT"/>
              <a:t>Third level</a:t>
            </a:r>
          </a:p>
          <a:p>
            <a:pPr lvl="3"/>
            <a:r>
              <a:rPr lang="en-US" altLang="lt-LT"/>
              <a:t>Fourth level</a:t>
            </a:r>
          </a:p>
          <a:p>
            <a:pPr lvl="4"/>
            <a:r>
              <a:rPr lang="en-US" altLang="lt-LT"/>
              <a:t>Fifth level</a:t>
            </a:r>
            <a:endParaRPr lang="lt-LT" altLang="lt-LT"/>
          </a:p>
        </p:txBody>
      </p:sp>
      <p:sp>
        <p:nvSpPr>
          <p:cNvPr id="4" name="Date Placeholder 3">
            <a:extLst>
              <a:ext uri="{FF2B5EF4-FFF2-40B4-BE49-F238E27FC236}">
                <a16:creationId xmlns:a16="http://schemas.microsoft.com/office/drawing/2014/main" id="{05CC6634-082D-44C0-86F8-CCE74CA23C2D}"/>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1DBAA1AC-716B-4A74-825A-34868BD598BD}" type="datetimeFigureOut">
              <a:rPr lang="lt-LT"/>
              <a:pPr>
                <a:defRPr/>
              </a:pPr>
              <a:t>2021-03-24</a:t>
            </a:fld>
            <a:endParaRPr lang="lt-LT"/>
          </a:p>
        </p:txBody>
      </p:sp>
      <p:sp>
        <p:nvSpPr>
          <p:cNvPr id="5" name="Footer Placeholder 4">
            <a:extLst>
              <a:ext uri="{FF2B5EF4-FFF2-40B4-BE49-F238E27FC236}">
                <a16:creationId xmlns:a16="http://schemas.microsoft.com/office/drawing/2014/main" id="{1FE20F0A-7613-4896-A607-0EC7F7E71635}"/>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lt-LT"/>
          </a:p>
        </p:txBody>
      </p:sp>
      <p:sp>
        <p:nvSpPr>
          <p:cNvPr id="6" name="Slide Number Placeholder 5">
            <a:extLst>
              <a:ext uri="{FF2B5EF4-FFF2-40B4-BE49-F238E27FC236}">
                <a16:creationId xmlns:a16="http://schemas.microsoft.com/office/drawing/2014/main" id="{7832D08A-C88E-4F7B-A24E-B2C3AA1830A3}"/>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B0682768-E334-4B0F-B01A-868AC110C53E}" type="slidenum">
              <a:rPr lang="lt-LT" altLang="lt-LT"/>
              <a:pPr/>
              <a:t>‹#›</a:t>
            </a:fld>
            <a:endParaRPr lang="lt-LT" altLang="lt-LT"/>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22.png"/></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2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www.vu.lt/" TargetMode="External"/><Relationship Id="rId2" Type="http://schemas.openxmlformats.org/officeDocument/2006/relationships/hyperlink" Target="http://www.kc.gf.vu.lt/" TargetMode="External"/><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43.png"/></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16" descr="http://blog.devry.edu/content/dam/blog-devry/im/How-Technology-is-Changing-Everyday-Life-lg.jpg">
            <a:extLst>
              <a:ext uri="{FF2B5EF4-FFF2-40B4-BE49-F238E27FC236}">
                <a16:creationId xmlns:a16="http://schemas.microsoft.com/office/drawing/2014/main" id="{FC725553-840C-4BF0-8DEF-E69CF4653D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 y="-26988"/>
            <a:ext cx="9156700" cy="3514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2D547E43-90D3-4D9C-A66B-E166155C45BF}"/>
              </a:ext>
            </a:extLst>
          </p:cNvPr>
          <p:cNvSpPr>
            <a:spLocks noGrp="1"/>
          </p:cNvSpPr>
          <p:nvPr>
            <p:ph type="ctrTitle"/>
          </p:nvPr>
        </p:nvSpPr>
        <p:spPr>
          <a:xfrm>
            <a:off x="179388" y="3446463"/>
            <a:ext cx="8856662" cy="1370012"/>
          </a:xfrm>
        </p:spPr>
        <p:txBody>
          <a:bodyPr/>
          <a:lstStyle/>
          <a:p>
            <a:pPr eaLnBrk="1" hangingPunct="1">
              <a:defRPr/>
            </a:pPr>
            <a:r>
              <a:rPr lang="lt-LT" sz="3200" b="1"/>
              <a:t>Kartografija ir </a:t>
            </a:r>
            <a:r>
              <a:rPr lang="en-US" sz="3200" b="1" err="1"/>
              <a:t>Geografinė</a:t>
            </a:r>
            <a:r>
              <a:rPr lang="lt-LT" sz="3200" b="1"/>
              <a:t>s</a:t>
            </a:r>
            <a:r>
              <a:rPr lang="en-US" sz="3200" b="1"/>
              <a:t> </a:t>
            </a:r>
            <a:r>
              <a:rPr lang="en-US" sz="3200" b="1" err="1"/>
              <a:t>Informacij</a:t>
            </a:r>
            <a:r>
              <a:rPr lang="lt-LT" sz="3200" b="1" err="1"/>
              <a:t>os</a:t>
            </a:r>
            <a:r>
              <a:rPr lang="lt-LT" sz="3200" b="1"/>
              <a:t> Sistemos</a:t>
            </a:r>
            <a:endParaRPr lang="lt-LT" sz="3200">
              <a:latin typeface="Arial Narrow" pitchFamily="34" charset="0"/>
              <a:ea typeface="+mn-ea"/>
              <a:cs typeface="+mn-cs"/>
            </a:endParaRPr>
          </a:p>
        </p:txBody>
      </p:sp>
      <p:sp>
        <p:nvSpPr>
          <p:cNvPr id="2052" name="Subtitle 2">
            <a:extLst>
              <a:ext uri="{FF2B5EF4-FFF2-40B4-BE49-F238E27FC236}">
                <a16:creationId xmlns:a16="http://schemas.microsoft.com/office/drawing/2014/main" id="{FD738EB6-C110-417B-A810-EC13292C0DDA}"/>
              </a:ext>
            </a:extLst>
          </p:cNvPr>
          <p:cNvSpPr>
            <a:spLocks noGrp="1"/>
          </p:cNvSpPr>
          <p:nvPr>
            <p:ph type="subTitle" idx="1"/>
          </p:nvPr>
        </p:nvSpPr>
        <p:spPr>
          <a:xfrm>
            <a:off x="731838" y="4946650"/>
            <a:ext cx="7858125" cy="1785938"/>
          </a:xfrm>
        </p:spPr>
        <p:txBody>
          <a:bodyPr/>
          <a:lstStyle/>
          <a:p>
            <a:pPr eaLnBrk="1" hangingPunct="1"/>
            <a:r>
              <a:rPr lang="lt-LT" altLang="lt-LT" sz="2000" b="1">
                <a:solidFill>
                  <a:schemeClr val="tx1"/>
                </a:solidFill>
                <a:latin typeface="Arial Narrow" panose="020B0606020202030204" pitchFamily="34" charset="0"/>
              </a:rPr>
              <a:t>Bakalauro studijų programos kursai</a:t>
            </a:r>
          </a:p>
          <a:p>
            <a:pPr eaLnBrk="1" hangingPunct="1"/>
            <a:r>
              <a:rPr lang="lt-LT" altLang="lt-LT" sz="2000">
                <a:solidFill>
                  <a:schemeClr val="tx1"/>
                </a:solidFill>
                <a:latin typeface="Arial Narrow" panose="020B0606020202030204" pitchFamily="34" charset="0"/>
              </a:rPr>
              <a:t>Vilniaus universiteto </a:t>
            </a:r>
            <a:r>
              <a:rPr lang="lt-LT" altLang="lt-LT" sz="2000" err="1">
                <a:solidFill>
                  <a:schemeClr val="tx1"/>
                </a:solidFill>
                <a:latin typeface="Arial Narrow" panose="020B0606020202030204" pitchFamily="34" charset="0"/>
              </a:rPr>
              <a:t>ChGF</a:t>
            </a:r>
            <a:r>
              <a:rPr lang="lt-LT" altLang="lt-LT" sz="2000">
                <a:solidFill>
                  <a:schemeClr val="tx1"/>
                </a:solidFill>
                <a:latin typeface="Arial Narrow" panose="020B0606020202030204" pitchFamily="34" charset="0"/>
              </a:rPr>
              <a:t> GI Kartografijos ir </a:t>
            </a:r>
            <a:r>
              <a:rPr lang="lt-LT" altLang="lt-LT" sz="2000" err="1">
                <a:solidFill>
                  <a:schemeClr val="tx1"/>
                </a:solidFill>
                <a:latin typeface="Arial Narrow" panose="020B0606020202030204" pitchFamily="34" charset="0"/>
              </a:rPr>
              <a:t>geoinformatikos</a:t>
            </a:r>
            <a:r>
              <a:rPr lang="lt-LT" altLang="lt-LT" sz="2000">
                <a:solidFill>
                  <a:schemeClr val="tx1"/>
                </a:solidFill>
                <a:latin typeface="Arial Narrow" panose="020B0606020202030204" pitchFamily="34" charset="0"/>
              </a:rPr>
              <a:t> katedra</a:t>
            </a:r>
          </a:p>
        </p:txBody>
      </p:sp>
      <p:pic>
        <p:nvPicPr>
          <p:cNvPr id="2053" name="Picture 8" descr="C:\Users\Giedre\Desktop\parašas_96.png">
            <a:extLst>
              <a:ext uri="{FF2B5EF4-FFF2-40B4-BE49-F238E27FC236}">
                <a16:creationId xmlns:a16="http://schemas.microsoft.com/office/drawing/2014/main" id="{01547C12-2BE1-4777-B3FB-089A87E2FE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36875" y="5818188"/>
            <a:ext cx="19050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4" name="Picture 5">
            <a:extLst>
              <a:ext uri="{FF2B5EF4-FFF2-40B4-BE49-F238E27FC236}">
                <a16:creationId xmlns:a16="http://schemas.microsoft.com/office/drawing/2014/main" id="{3CC323AC-4B98-4A7D-A304-A45EB301C7E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29213" y="5792788"/>
            <a:ext cx="1171575" cy="94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4415">
    <p:push dir="u"/>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3" descr="A satellite in space&#10;&#10;Description automatically generated">
            <a:extLst>
              <a:ext uri="{FF2B5EF4-FFF2-40B4-BE49-F238E27FC236}">
                <a16:creationId xmlns:a16="http://schemas.microsoft.com/office/drawing/2014/main" id="{64BEEBAB-29FD-4960-9748-20D0CACB28FD}"/>
              </a:ext>
            </a:extLst>
          </p:cNvPr>
          <p:cNvPicPr>
            <a:picLocks noChangeAspect="1"/>
          </p:cNvPicPr>
          <p:nvPr/>
        </p:nvPicPr>
        <p:blipFill rotWithShape="1">
          <a:blip r:embed="rId2"/>
          <a:srcRect r="665" b="-2"/>
          <a:stretch/>
        </p:blipFill>
        <p:spPr>
          <a:xfrm>
            <a:off x="-2285" y="10"/>
            <a:ext cx="9143999" cy="6857990"/>
          </a:xfrm>
          <a:prstGeom prst="rect">
            <a:avLst/>
          </a:prstGeom>
        </p:spPr>
      </p:pic>
      <p:sp>
        <p:nvSpPr>
          <p:cNvPr id="15" name="Rectangle 14">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E15A940B-E064-4757-8833-BBB14519E05C}"/>
              </a:ext>
            </a:extLst>
          </p:cNvPr>
          <p:cNvSpPr txBox="1">
            <a:spLocks/>
          </p:cNvSpPr>
          <p:nvPr/>
        </p:nvSpPr>
        <p:spPr bwMode="auto">
          <a:xfrm>
            <a:off x="392906" y="5317240"/>
            <a:ext cx="8408194" cy="744836"/>
          </a:xfrm>
          <a:prstGeom prst="rect">
            <a:avLst/>
          </a:prstGeom>
          <a:extLst>
            <a:ext uri="{909E8E84-426E-40DD-AFC4-6F175D3DCCD1}">
              <a14:hiddenFill xmlns:a14="http://schemas.microsoft.com/office/drawing/2010/main">
                <a:solidFill>
                  <a:srgbClr val="FFFFFF"/>
                </a:solidFill>
              </a14:hiddenFill>
            </a:ext>
          </a:extLst>
        </p:spPr>
        <p:txBody>
          <a:bodyPr vert="horz" lIns="91440" tIns="45720" rIns="91440" bIns="45720" numCol="1" rtlCol="0" anchor="ctr" anchorCtr="0" compatLnSpc="1">
            <a:prstTxWarp prst="textNoShape">
              <a:avLst/>
            </a:prstTxWarp>
            <a:norm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lnSpc>
                <a:spcPct val="90000"/>
              </a:lnSpc>
              <a:spcAft>
                <a:spcPts val="600"/>
              </a:spcAft>
            </a:pPr>
            <a:r>
              <a:rPr lang="en-US" sz="3100" b="1">
                <a:solidFill>
                  <a:schemeClr val="tx1">
                    <a:lumMod val="85000"/>
                    <a:lumOff val="15000"/>
                  </a:schemeClr>
                </a:solidFill>
              </a:rPr>
              <a:t>NUOTOLINIAI TYRIMAI</a:t>
            </a:r>
            <a:endParaRPr lang="en-US" sz="3100">
              <a:solidFill>
                <a:schemeClr val="tx1">
                  <a:lumMod val="85000"/>
                  <a:lumOff val="15000"/>
                </a:schemeClr>
              </a:solidFill>
            </a:endParaRPr>
          </a:p>
        </p:txBody>
      </p:sp>
      <p:cxnSp>
        <p:nvCxnSpPr>
          <p:cNvPr id="17" name="Straight Connector 16">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56672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03E4E-80D2-47A2-BA07-A3B4B09F0D82}"/>
              </a:ext>
            </a:extLst>
          </p:cNvPr>
          <p:cNvSpPr>
            <a:spLocks noGrp="1"/>
          </p:cNvSpPr>
          <p:nvPr>
            <p:ph type="title"/>
          </p:nvPr>
        </p:nvSpPr>
        <p:spPr>
          <a:xfrm>
            <a:off x="417650" y="-25943"/>
            <a:ext cx="8229600" cy="1143000"/>
          </a:xfrm>
        </p:spPr>
        <p:txBody>
          <a:bodyPr/>
          <a:lstStyle/>
          <a:p>
            <a:r>
              <a:rPr lang="lt-LT" b="1"/>
              <a:t>NUOTOLINIAI TYRIMAI</a:t>
            </a:r>
            <a:endParaRPr lang="lt-LT" b="1">
              <a:cs typeface="Calibri"/>
            </a:endParaRPr>
          </a:p>
        </p:txBody>
      </p:sp>
      <p:sp>
        <p:nvSpPr>
          <p:cNvPr id="3" name="Content Placeholder 2">
            <a:extLst>
              <a:ext uri="{FF2B5EF4-FFF2-40B4-BE49-F238E27FC236}">
                <a16:creationId xmlns:a16="http://schemas.microsoft.com/office/drawing/2014/main" id="{51726AFB-17AC-45B7-A97F-C62F37DCB42F}"/>
              </a:ext>
            </a:extLst>
          </p:cNvPr>
          <p:cNvSpPr>
            <a:spLocks noGrp="1"/>
          </p:cNvSpPr>
          <p:nvPr>
            <p:ph idx="1"/>
          </p:nvPr>
        </p:nvSpPr>
        <p:spPr>
          <a:xfrm>
            <a:off x="160169" y="1417638"/>
            <a:ext cx="7231057" cy="5356488"/>
          </a:xfrm>
        </p:spPr>
        <p:txBody>
          <a:bodyPr/>
          <a:lstStyle/>
          <a:p>
            <a:pPr marL="0" indent="0" algn="just">
              <a:buNone/>
            </a:pPr>
            <a:r>
              <a:rPr lang="lt-LT" altLang="en-US" sz="2000">
                <a:cs typeface="Calibri"/>
              </a:rPr>
              <a:t>Nuotoliniai tyrimai –</a:t>
            </a:r>
            <a:r>
              <a:rPr lang="lt-LT" sz="2000">
                <a:ea typeface="+mn-lt"/>
                <a:cs typeface="+mn-lt"/>
              </a:rPr>
              <a:t> būdas gauti informaciją apie Žemės ir vandens paviršius analizuojant vaizdus iš viršaus, gautus naudojant vieną ar kelias elektromagnetinių bangų spektro spinduliuotės dalis, atsispindinčias nuo Žemės paviršiaus.</a:t>
            </a:r>
            <a:endParaRPr lang="lt-LT" sz="2000">
              <a:cs typeface="Calibri"/>
            </a:endParaRPr>
          </a:p>
          <a:p>
            <a:pPr marL="0" indent="0">
              <a:spcBef>
                <a:spcPct val="0"/>
              </a:spcBef>
              <a:buClrTx/>
              <a:buSzTx/>
              <a:buFontTx/>
              <a:buNone/>
            </a:pPr>
            <a:endParaRPr lang="lt-LT" altLang="en-US" sz="1200">
              <a:cs typeface="Calibri"/>
            </a:endParaRPr>
          </a:p>
          <a:p>
            <a:pPr marL="0" indent="0" algn="just">
              <a:spcBef>
                <a:spcPct val="0"/>
              </a:spcBef>
              <a:buNone/>
            </a:pPr>
            <a:r>
              <a:rPr lang="lt-LT" altLang="en-US" sz="2000"/>
              <a:t>Dėstomi dalykai </a:t>
            </a:r>
            <a:r>
              <a:rPr lang="lt-LT" sz="2000" err="1"/>
              <a:t>Aerometodai</a:t>
            </a:r>
            <a:r>
              <a:rPr lang="lt-LT" sz="2000"/>
              <a:t>, Erdvinių vaizdų analizė ir Taikomieji </a:t>
            </a:r>
            <a:endParaRPr lang="lt-LT" sz="2400">
              <a:cs typeface="Calibri"/>
            </a:endParaRPr>
          </a:p>
          <a:p>
            <a:pPr marL="0" indent="0" algn="just">
              <a:spcBef>
                <a:spcPct val="0"/>
              </a:spcBef>
              <a:buNone/>
            </a:pPr>
            <a:r>
              <a:rPr lang="lt-LT" sz="2000"/>
              <a:t>Žemės stebėjimai iš kosmoso priklauso nuotolinių tyrimų grupei.</a:t>
            </a:r>
            <a:r>
              <a:rPr lang="lt-LT" sz="2400"/>
              <a:t> </a:t>
            </a:r>
            <a:endParaRPr lang="lt-LT" sz="2400">
              <a:cs typeface="Calibri"/>
            </a:endParaRPr>
          </a:p>
          <a:p>
            <a:pPr marL="0" indent="0" algn="just">
              <a:spcBef>
                <a:spcPct val="0"/>
              </a:spcBef>
              <a:buNone/>
            </a:pPr>
            <a:endParaRPr lang="lt-LT" sz="1200">
              <a:cs typeface="Calibri"/>
            </a:endParaRPr>
          </a:p>
          <a:p>
            <a:pPr marL="0" indent="0">
              <a:spcBef>
                <a:spcPct val="0"/>
              </a:spcBef>
              <a:buNone/>
            </a:pPr>
            <a:r>
              <a:rPr lang="lt-LT" sz="2000">
                <a:cs typeface="Calibri"/>
              </a:rPr>
              <a:t>Kursų metu išmoksite:</a:t>
            </a:r>
          </a:p>
          <a:p>
            <a:pPr>
              <a:spcBef>
                <a:spcPct val="0"/>
              </a:spcBef>
            </a:pPr>
            <a:r>
              <a:rPr lang="lt-LT" sz="2000">
                <a:ea typeface="+mn-lt"/>
                <a:cs typeface="+mn-lt"/>
              </a:rPr>
              <a:t>Dirbti su palydoviniais duomenimis;</a:t>
            </a:r>
            <a:endParaRPr lang="lt-LT" sz="2000">
              <a:cs typeface="Calibri"/>
            </a:endParaRPr>
          </a:p>
          <a:p>
            <a:pPr>
              <a:spcBef>
                <a:spcPct val="0"/>
              </a:spcBef>
            </a:pPr>
            <a:r>
              <a:rPr lang="lt-LT" sz="2000">
                <a:cs typeface="Calibri"/>
              </a:rPr>
              <a:t>Atlikti palydovinių duomenų klasifikavimą ir analizę;</a:t>
            </a:r>
          </a:p>
          <a:p>
            <a:pPr>
              <a:spcBef>
                <a:spcPct val="0"/>
              </a:spcBef>
            </a:pPr>
            <a:r>
              <a:rPr lang="lt-LT" sz="2000">
                <a:cs typeface="Calibri"/>
              </a:rPr>
              <a:t>Naudoti </a:t>
            </a:r>
            <a:r>
              <a:rPr lang="lt-LT" sz="2000" err="1">
                <a:cs typeface="Calibri"/>
              </a:rPr>
              <a:t>fotogrametrinę</a:t>
            </a:r>
            <a:r>
              <a:rPr lang="lt-LT" sz="2000">
                <a:cs typeface="Calibri"/>
              </a:rPr>
              <a:t> programinę įrangą (Pix4D, </a:t>
            </a:r>
            <a:r>
              <a:rPr lang="lt-LT" sz="2000" err="1">
                <a:cs typeface="Calibri"/>
              </a:rPr>
              <a:t>Prixprocessing</a:t>
            </a:r>
            <a:r>
              <a:rPr lang="lt-LT" sz="2000">
                <a:cs typeface="Calibri"/>
              </a:rPr>
              <a:t>, </a:t>
            </a:r>
            <a:r>
              <a:rPr lang="lt-LT" sz="2000" err="1">
                <a:cs typeface="Calibri"/>
              </a:rPr>
              <a:t>Agisoft</a:t>
            </a:r>
            <a:r>
              <a:rPr lang="lt-LT" sz="2000">
                <a:cs typeface="Calibri"/>
              </a:rPr>
              <a:t> </a:t>
            </a:r>
            <a:r>
              <a:rPr lang="lt-LT" sz="2000" err="1">
                <a:cs typeface="Calibri"/>
              </a:rPr>
              <a:t>Mathashape</a:t>
            </a:r>
            <a:r>
              <a:rPr lang="lt-LT" sz="2000">
                <a:cs typeface="Calibri"/>
              </a:rPr>
              <a:t> ir kt.);</a:t>
            </a:r>
          </a:p>
          <a:p>
            <a:pPr>
              <a:spcBef>
                <a:spcPct val="0"/>
              </a:spcBef>
            </a:pPr>
            <a:r>
              <a:rPr lang="lt-LT" sz="2000">
                <a:cs typeface="Calibri"/>
              </a:rPr>
              <a:t>Sudaryti </a:t>
            </a:r>
            <a:r>
              <a:rPr lang="lt-LT" sz="2000" err="1">
                <a:cs typeface="Calibri"/>
              </a:rPr>
              <a:t>ortomozaikas</a:t>
            </a:r>
            <a:r>
              <a:rPr lang="lt-LT" sz="2000">
                <a:cs typeface="Calibri"/>
              </a:rPr>
              <a:t>;</a:t>
            </a:r>
          </a:p>
          <a:p>
            <a:pPr>
              <a:spcBef>
                <a:spcPct val="0"/>
              </a:spcBef>
            </a:pPr>
            <a:r>
              <a:rPr lang="lt-LT" sz="2000">
                <a:cs typeface="Calibri"/>
              </a:rPr>
              <a:t>Naudoti bepiločius orlaivius;</a:t>
            </a:r>
          </a:p>
          <a:p>
            <a:pPr>
              <a:spcBef>
                <a:spcPct val="0"/>
              </a:spcBef>
            </a:pPr>
            <a:r>
              <a:rPr lang="lt-LT" sz="2000">
                <a:cs typeface="Calibri"/>
              </a:rPr>
              <a:t>Kurti 3D vietovės modelius;</a:t>
            </a:r>
          </a:p>
          <a:p>
            <a:pPr>
              <a:spcBef>
                <a:spcPct val="0"/>
              </a:spcBef>
            </a:pPr>
            <a:r>
              <a:rPr lang="lt-LT" sz="2000">
                <a:cs typeface="Calibri"/>
              </a:rPr>
              <a:t>Dirbti su </a:t>
            </a:r>
            <a:r>
              <a:rPr lang="lt-LT" sz="2000" err="1">
                <a:cs typeface="Calibri"/>
              </a:rPr>
              <a:t>LiDAR</a:t>
            </a:r>
            <a:r>
              <a:rPr lang="lt-LT" sz="2000">
                <a:cs typeface="Calibri"/>
              </a:rPr>
              <a:t> lazerinio skenavimo duomenimis.</a:t>
            </a:r>
          </a:p>
          <a:p>
            <a:pPr marL="0" indent="0">
              <a:spcBef>
                <a:spcPct val="0"/>
              </a:spcBef>
              <a:buNone/>
            </a:pPr>
            <a:endParaRPr lang="lt-LT" sz="2000">
              <a:cs typeface="Calibri"/>
            </a:endParaRPr>
          </a:p>
          <a:p>
            <a:pPr marL="0" indent="0">
              <a:spcBef>
                <a:spcPct val="0"/>
              </a:spcBef>
              <a:buNone/>
            </a:pPr>
            <a:endParaRPr lang="lt-LT" sz="2400">
              <a:cs typeface="Calibri"/>
            </a:endParaRPr>
          </a:p>
        </p:txBody>
      </p:sp>
      <p:sp>
        <p:nvSpPr>
          <p:cNvPr id="4" name="Rectangle 3">
            <a:extLst>
              <a:ext uri="{FF2B5EF4-FFF2-40B4-BE49-F238E27FC236}">
                <a16:creationId xmlns:a16="http://schemas.microsoft.com/office/drawing/2014/main" id="{EE876B89-419A-45BB-B80B-B8289ECC66F5}"/>
              </a:ext>
            </a:extLst>
          </p:cNvPr>
          <p:cNvSpPr/>
          <p:nvPr/>
        </p:nvSpPr>
        <p:spPr>
          <a:xfrm>
            <a:off x="7674187" y="3004143"/>
            <a:ext cx="1310237" cy="646331"/>
          </a:xfrm>
          <a:prstGeom prst="rect">
            <a:avLst/>
          </a:prstGeom>
        </p:spPr>
        <p:txBody>
          <a:bodyPr wrap="square">
            <a:spAutoFit/>
          </a:bodyPr>
          <a:lstStyle/>
          <a:p>
            <a:pPr eaLnBrk="1" hangingPunct="1"/>
            <a:r>
              <a:rPr lang="lt-LT" altLang="lt-LT">
                <a:solidFill>
                  <a:schemeClr val="bg2">
                    <a:lumMod val="25000"/>
                  </a:schemeClr>
                </a:solidFill>
              </a:rPr>
              <a:t>Dr. Linas </a:t>
            </a:r>
            <a:r>
              <a:rPr lang="lt-LT" altLang="lt-LT" err="1">
                <a:solidFill>
                  <a:schemeClr val="bg2">
                    <a:lumMod val="25000"/>
                  </a:schemeClr>
                </a:solidFill>
              </a:rPr>
              <a:t>Bevainis</a:t>
            </a:r>
            <a:endParaRPr lang="lt-LT" altLang="lt-LT">
              <a:solidFill>
                <a:schemeClr val="bg2">
                  <a:lumMod val="25000"/>
                </a:schemeClr>
              </a:solidFill>
            </a:endParaRPr>
          </a:p>
        </p:txBody>
      </p:sp>
      <p:sp>
        <p:nvSpPr>
          <p:cNvPr id="5" name="Rectangle 4">
            <a:extLst>
              <a:ext uri="{FF2B5EF4-FFF2-40B4-BE49-F238E27FC236}">
                <a16:creationId xmlns:a16="http://schemas.microsoft.com/office/drawing/2014/main" id="{6B75EE43-E70E-41EA-9339-BA03DC0094B5}"/>
              </a:ext>
            </a:extLst>
          </p:cNvPr>
          <p:cNvSpPr/>
          <p:nvPr/>
        </p:nvSpPr>
        <p:spPr>
          <a:xfrm>
            <a:off x="7673462" y="1494953"/>
            <a:ext cx="1307405" cy="15025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pic>
        <p:nvPicPr>
          <p:cNvPr id="6" name="Picture 6">
            <a:extLst>
              <a:ext uri="{FF2B5EF4-FFF2-40B4-BE49-F238E27FC236}">
                <a16:creationId xmlns:a16="http://schemas.microsoft.com/office/drawing/2014/main" id="{AE7207D0-752C-4191-BAF8-5B6350186AAF}"/>
              </a:ext>
            </a:extLst>
          </p:cNvPr>
          <p:cNvPicPr>
            <a:picLocks noChangeAspect="1"/>
          </p:cNvPicPr>
          <p:nvPr/>
        </p:nvPicPr>
        <p:blipFill>
          <a:blip r:embed="rId2"/>
          <a:stretch>
            <a:fillRect/>
          </a:stretch>
        </p:blipFill>
        <p:spPr>
          <a:xfrm>
            <a:off x="7678715" y="1493300"/>
            <a:ext cx="1309012" cy="1506301"/>
          </a:xfrm>
          <a:prstGeom prst="rect">
            <a:avLst/>
          </a:prstGeom>
        </p:spPr>
      </p:pic>
    </p:spTree>
    <p:extLst>
      <p:ext uri="{BB962C8B-B14F-4D97-AF65-F5344CB8AC3E}">
        <p14:creationId xmlns:p14="http://schemas.microsoft.com/office/powerpoint/2010/main" val="8750457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0" descr="A picture containing appliance&#10;&#10;Description automatically generated">
            <a:extLst>
              <a:ext uri="{FF2B5EF4-FFF2-40B4-BE49-F238E27FC236}">
                <a16:creationId xmlns:a16="http://schemas.microsoft.com/office/drawing/2014/main" id="{048D1EBA-ABA9-4171-AB3F-73E4F6C7E90B}"/>
              </a:ext>
            </a:extLst>
          </p:cNvPr>
          <p:cNvPicPr>
            <a:picLocks noChangeAspect="1"/>
          </p:cNvPicPr>
          <p:nvPr/>
        </p:nvPicPr>
        <p:blipFill>
          <a:blip r:embed="rId2"/>
          <a:stretch>
            <a:fillRect/>
          </a:stretch>
        </p:blipFill>
        <p:spPr>
          <a:xfrm>
            <a:off x="31344" y="2032538"/>
            <a:ext cx="3019878" cy="3011186"/>
          </a:xfrm>
          <a:prstGeom prst="rect">
            <a:avLst/>
          </a:prstGeom>
        </p:spPr>
      </p:pic>
      <p:pic>
        <p:nvPicPr>
          <p:cNvPr id="7" name="Picture 9" descr="A picture containing outdoor, sky, grass, ground&#10;&#10;Description automatically generated">
            <a:extLst>
              <a:ext uri="{FF2B5EF4-FFF2-40B4-BE49-F238E27FC236}">
                <a16:creationId xmlns:a16="http://schemas.microsoft.com/office/drawing/2014/main" id="{8C77A649-046A-49AD-8D21-967055DEBE56}"/>
              </a:ext>
            </a:extLst>
          </p:cNvPr>
          <p:cNvPicPr>
            <a:picLocks noChangeAspect="1"/>
          </p:cNvPicPr>
          <p:nvPr/>
        </p:nvPicPr>
        <p:blipFill>
          <a:blip r:embed="rId3"/>
          <a:stretch>
            <a:fillRect/>
          </a:stretch>
        </p:blipFill>
        <p:spPr>
          <a:xfrm>
            <a:off x="8055" y="4568265"/>
            <a:ext cx="3038728" cy="2302344"/>
          </a:xfrm>
          <a:prstGeom prst="rect">
            <a:avLst/>
          </a:prstGeom>
        </p:spPr>
      </p:pic>
      <p:sp>
        <p:nvSpPr>
          <p:cNvPr id="9" name="TextBox 8">
            <a:extLst>
              <a:ext uri="{FF2B5EF4-FFF2-40B4-BE49-F238E27FC236}">
                <a16:creationId xmlns:a16="http://schemas.microsoft.com/office/drawing/2014/main" id="{20C16BD4-3D1B-406B-939A-8D9BD4E6358A}"/>
              </a:ext>
            </a:extLst>
          </p:cNvPr>
          <p:cNvSpPr txBox="1"/>
          <p:nvPr/>
        </p:nvSpPr>
        <p:spPr>
          <a:xfrm>
            <a:off x="3094862" y="2738248"/>
            <a:ext cx="2948561"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lt-LT" sz="3600" b="1">
                <a:latin typeface="Calibri"/>
                <a:cs typeface="Times New Roman"/>
              </a:rPr>
              <a:t>mūsų</a:t>
            </a:r>
            <a:endParaRPr lang="en-US" b="1">
              <a:latin typeface="Calibri"/>
            </a:endParaRPr>
          </a:p>
          <a:p>
            <a:pPr algn="ctr"/>
            <a:r>
              <a:rPr lang="lt-LT" sz="3600" b="1">
                <a:latin typeface="Calibri"/>
                <a:cs typeface="Times New Roman"/>
              </a:rPr>
              <a:t>dronų ūkis</a:t>
            </a:r>
            <a:endParaRPr lang="lt-LT" b="1">
              <a:latin typeface="Calibri"/>
            </a:endParaRPr>
          </a:p>
        </p:txBody>
      </p:sp>
      <p:pic>
        <p:nvPicPr>
          <p:cNvPr id="11" name="Picture 7" descr="A picture containing person, sky, outdoor, red&#10;&#10;Description automatically generated">
            <a:extLst>
              <a:ext uri="{FF2B5EF4-FFF2-40B4-BE49-F238E27FC236}">
                <a16:creationId xmlns:a16="http://schemas.microsoft.com/office/drawing/2014/main" id="{6836ADBE-22AC-429D-B39D-5796EDAB43DD}"/>
              </a:ext>
            </a:extLst>
          </p:cNvPr>
          <p:cNvPicPr>
            <a:picLocks noChangeAspect="1"/>
          </p:cNvPicPr>
          <p:nvPr/>
        </p:nvPicPr>
        <p:blipFill>
          <a:blip r:embed="rId4"/>
          <a:stretch>
            <a:fillRect/>
          </a:stretch>
        </p:blipFill>
        <p:spPr>
          <a:xfrm>
            <a:off x="3037777" y="3066"/>
            <a:ext cx="3072540" cy="2252081"/>
          </a:xfrm>
          <a:prstGeom prst="rect">
            <a:avLst/>
          </a:prstGeom>
        </p:spPr>
      </p:pic>
      <p:pic>
        <p:nvPicPr>
          <p:cNvPr id="15" name="Picture 9" descr="A picture containing game&#10;&#10;Description automatically generated">
            <a:extLst>
              <a:ext uri="{FF2B5EF4-FFF2-40B4-BE49-F238E27FC236}">
                <a16:creationId xmlns:a16="http://schemas.microsoft.com/office/drawing/2014/main" id="{BB77C88C-497A-445E-BF68-72DDD166EFA8}"/>
              </a:ext>
            </a:extLst>
          </p:cNvPr>
          <p:cNvPicPr>
            <a:picLocks noChangeAspect="1"/>
          </p:cNvPicPr>
          <p:nvPr/>
        </p:nvPicPr>
        <p:blipFill>
          <a:blip r:embed="rId5"/>
          <a:stretch>
            <a:fillRect/>
          </a:stretch>
        </p:blipFill>
        <p:spPr>
          <a:xfrm>
            <a:off x="6101671" y="5279"/>
            <a:ext cx="3079055" cy="2255115"/>
          </a:xfrm>
          <a:prstGeom prst="rect">
            <a:avLst/>
          </a:prstGeom>
        </p:spPr>
      </p:pic>
      <p:pic>
        <p:nvPicPr>
          <p:cNvPr id="21" name="Picture 19" descr="A picture containing outdoor, nature, mountain&#10;&#10;Description automatically generated">
            <a:extLst>
              <a:ext uri="{FF2B5EF4-FFF2-40B4-BE49-F238E27FC236}">
                <a16:creationId xmlns:a16="http://schemas.microsoft.com/office/drawing/2014/main" id="{263365DB-01BC-43B1-A429-8596B8A79513}"/>
              </a:ext>
            </a:extLst>
          </p:cNvPr>
          <p:cNvPicPr>
            <a:picLocks noChangeAspect="1"/>
          </p:cNvPicPr>
          <p:nvPr/>
        </p:nvPicPr>
        <p:blipFill>
          <a:blip r:embed="rId6"/>
          <a:stretch>
            <a:fillRect/>
          </a:stretch>
        </p:blipFill>
        <p:spPr>
          <a:xfrm>
            <a:off x="3041674" y="4566739"/>
            <a:ext cx="3686989" cy="2295466"/>
          </a:xfrm>
          <a:prstGeom prst="rect">
            <a:avLst/>
          </a:prstGeom>
        </p:spPr>
      </p:pic>
      <p:pic>
        <p:nvPicPr>
          <p:cNvPr id="23" name="Picture 21" descr="A picture containing map&#10;&#10;Description automatically generated">
            <a:extLst>
              <a:ext uri="{FF2B5EF4-FFF2-40B4-BE49-F238E27FC236}">
                <a16:creationId xmlns:a16="http://schemas.microsoft.com/office/drawing/2014/main" id="{266C8388-38D9-4918-B804-1DC56325530E}"/>
              </a:ext>
            </a:extLst>
          </p:cNvPr>
          <p:cNvPicPr>
            <a:picLocks noChangeAspect="1"/>
          </p:cNvPicPr>
          <p:nvPr/>
        </p:nvPicPr>
        <p:blipFill>
          <a:blip r:embed="rId7"/>
          <a:stretch>
            <a:fillRect/>
          </a:stretch>
        </p:blipFill>
        <p:spPr>
          <a:xfrm>
            <a:off x="6099243" y="4411033"/>
            <a:ext cx="3047739" cy="2444710"/>
          </a:xfrm>
          <a:prstGeom prst="rect">
            <a:avLst/>
          </a:prstGeom>
        </p:spPr>
      </p:pic>
      <p:pic>
        <p:nvPicPr>
          <p:cNvPr id="5" name="Picture 4" descr="A picture containing person, sky, outdoor, person&#10;&#10;Description automatically generated">
            <a:extLst>
              <a:ext uri="{FF2B5EF4-FFF2-40B4-BE49-F238E27FC236}">
                <a16:creationId xmlns:a16="http://schemas.microsoft.com/office/drawing/2014/main" id="{CE0D36FC-4E62-48C9-BE73-1A38A4F1902E}"/>
              </a:ext>
            </a:extLst>
          </p:cNvPr>
          <p:cNvPicPr>
            <a:picLocks noChangeAspect="1"/>
          </p:cNvPicPr>
          <p:nvPr/>
        </p:nvPicPr>
        <p:blipFill>
          <a:blip r:embed="rId8"/>
          <a:stretch>
            <a:fillRect/>
          </a:stretch>
        </p:blipFill>
        <p:spPr>
          <a:xfrm>
            <a:off x="4236" y="-3742"/>
            <a:ext cx="3038728" cy="2256457"/>
          </a:xfrm>
          <a:prstGeom prst="rect">
            <a:avLst/>
          </a:prstGeom>
        </p:spPr>
      </p:pic>
      <p:pic>
        <p:nvPicPr>
          <p:cNvPr id="19" name="Picture 17" descr="A picture containing snow, outdoor, nature&#10;&#10;Description automatically generated">
            <a:extLst>
              <a:ext uri="{FF2B5EF4-FFF2-40B4-BE49-F238E27FC236}">
                <a16:creationId xmlns:a16="http://schemas.microsoft.com/office/drawing/2014/main" id="{DB5AFD1F-F0E0-4496-98AA-8917E3FB5396}"/>
              </a:ext>
            </a:extLst>
          </p:cNvPr>
          <p:cNvPicPr>
            <a:picLocks noChangeAspect="1"/>
          </p:cNvPicPr>
          <p:nvPr/>
        </p:nvPicPr>
        <p:blipFill>
          <a:blip r:embed="rId9"/>
          <a:stretch>
            <a:fillRect/>
          </a:stretch>
        </p:blipFill>
        <p:spPr>
          <a:xfrm>
            <a:off x="6098625" y="2257842"/>
            <a:ext cx="3048357" cy="2317519"/>
          </a:xfrm>
          <a:prstGeom prst="rect">
            <a:avLst/>
          </a:prstGeom>
        </p:spPr>
      </p:pic>
    </p:spTree>
    <p:extLst>
      <p:ext uri="{BB962C8B-B14F-4D97-AF65-F5344CB8AC3E}">
        <p14:creationId xmlns:p14="http://schemas.microsoft.com/office/powerpoint/2010/main" val="8614917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descr="A picture containing handwear, sky, plant&#10;&#10;Description automatically generated">
            <a:extLst>
              <a:ext uri="{FF2B5EF4-FFF2-40B4-BE49-F238E27FC236}">
                <a16:creationId xmlns:a16="http://schemas.microsoft.com/office/drawing/2014/main" id="{255A591B-7A56-4516-871D-CA17A2E73038}"/>
              </a:ext>
            </a:extLst>
          </p:cNvPr>
          <p:cNvPicPr>
            <a:picLocks noChangeAspect="1"/>
          </p:cNvPicPr>
          <p:nvPr/>
        </p:nvPicPr>
        <p:blipFill rotWithShape="1">
          <a:blip r:embed="rId2"/>
          <a:srcRect t="662"/>
          <a:stretch/>
        </p:blipFill>
        <p:spPr>
          <a:xfrm>
            <a:off x="1645" y="570"/>
            <a:ext cx="9145742" cy="6857430"/>
          </a:xfrm>
          <a:prstGeom prst="rect">
            <a:avLst/>
          </a:prstGeom>
        </p:spPr>
      </p:pic>
      <p:sp>
        <p:nvSpPr>
          <p:cNvPr id="23" name="Rectangle 22">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E15A940B-E064-4757-8833-BBB14519E05C}"/>
              </a:ext>
            </a:extLst>
          </p:cNvPr>
          <p:cNvSpPr txBox="1">
            <a:spLocks/>
          </p:cNvSpPr>
          <p:nvPr/>
        </p:nvSpPr>
        <p:spPr bwMode="auto">
          <a:xfrm>
            <a:off x="392906" y="5317240"/>
            <a:ext cx="8408194" cy="744836"/>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numCol="1" rtlCol="0" anchor="ctr" anchorCtr="0" compatLnSpc="1">
            <a:prstTxWarp prst="textNoShape">
              <a:avLst/>
            </a:prstTxWarp>
            <a:norm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lnSpc>
                <a:spcPct val="90000"/>
              </a:lnSpc>
              <a:spcAft>
                <a:spcPts val="600"/>
              </a:spcAft>
            </a:pPr>
            <a:r>
              <a:rPr lang="en-US" sz="3100" b="1">
                <a:solidFill>
                  <a:schemeClr val="tx1">
                    <a:lumMod val="85000"/>
                    <a:lumOff val="15000"/>
                  </a:schemeClr>
                </a:solidFill>
              </a:rPr>
              <a:t>GEOGRAFIJOS DALYKAI</a:t>
            </a:r>
            <a:endParaRPr lang="en-US" sz="3100">
              <a:solidFill>
                <a:schemeClr val="tx1">
                  <a:lumMod val="85000"/>
                  <a:lumOff val="15000"/>
                </a:schemeClr>
              </a:solidFill>
            </a:endParaRPr>
          </a:p>
        </p:txBody>
      </p:sp>
      <p:cxnSp>
        <p:nvCxnSpPr>
          <p:cNvPr id="25" name="Straight Connector 24">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816785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03E4E-80D2-47A2-BA07-A3B4B09F0D82}"/>
              </a:ext>
            </a:extLst>
          </p:cNvPr>
          <p:cNvSpPr>
            <a:spLocks noGrp="1"/>
          </p:cNvSpPr>
          <p:nvPr>
            <p:ph type="title"/>
          </p:nvPr>
        </p:nvSpPr>
        <p:spPr/>
        <p:txBody>
          <a:bodyPr/>
          <a:lstStyle/>
          <a:p>
            <a:r>
              <a:rPr lang="lt-LT" b="1"/>
              <a:t>GEOGRAFIJOS DALYKAI</a:t>
            </a:r>
          </a:p>
        </p:txBody>
      </p:sp>
      <p:sp>
        <p:nvSpPr>
          <p:cNvPr id="3" name="Content Placeholder 2">
            <a:extLst>
              <a:ext uri="{FF2B5EF4-FFF2-40B4-BE49-F238E27FC236}">
                <a16:creationId xmlns:a16="http://schemas.microsoft.com/office/drawing/2014/main" id="{51726AFB-17AC-45B7-A97F-C62F37DCB42F}"/>
              </a:ext>
            </a:extLst>
          </p:cNvPr>
          <p:cNvSpPr>
            <a:spLocks noGrp="1"/>
          </p:cNvSpPr>
          <p:nvPr>
            <p:ph idx="1"/>
          </p:nvPr>
        </p:nvSpPr>
        <p:spPr>
          <a:xfrm>
            <a:off x="381649" y="1417638"/>
            <a:ext cx="8331021" cy="5356488"/>
          </a:xfrm>
        </p:spPr>
        <p:txBody>
          <a:bodyPr/>
          <a:lstStyle/>
          <a:p>
            <a:pPr marL="0" indent="0">
              <a:spcBef>
                <a:spcPct val="0"/>
              </a:spcBef>
              <a:buNone/>
            </a:pPr>
            <a:r>
              <a:rPr lang="lt-LT" altLang="en-US" sz="2400" dirty="0">
                <a:cs typeface="Calibri"/>
              </a:rPr>
              <a:t>Jie būtini plačiam geografiniam suvokimui ir konkrečių reiškinių erdvinių ypatumų išmanymui.</a:t>
            </a:r>
          </a:p>
          <a:p>
            <a:pPr marL="0" indent="0">
              <a:spcBef>
                <a:spcPct val="0"/>
              </a:spcBef>
              <a:buClrTx/>
              <a:buSzTx/>
              <a:buFontTx/>
              <a:buNone/>
            </a:pPr>
            <a:endParaRPr lang="lt-LT" altLang="en-US" sz="2400"/>
          </a:p>
          <a:p>
            <a:pPr marL="0" indent="0">
              <a:spcBef>
                <a:spcPts val="0"/>
              </a:spcBef>
              <a:buNone/>
            </a:pPr>
            <a:r>
              <a:rPr lang="lt-LT" altLang="en-US" sz="2400" dirty="0"/>
              <a:t>Programoje dėstomi įvairių geografijos sričių dalykai</a:t>
            </a:r>
            <a:endParaRPr lang="lt-LT" dirty="0">
              <a:cs typeface="Calibri"/>
            </a:endParaRPr>
          </a:p>
          <a:p>
            <a:pPr>
              <a:spcBef>
                <a:spcPts val="0"/>
              </a:spcBef>
            </a:pPr>
            <a:r>
              <a:rPr lang="lt-LT" sz="2400" dirty="0"/>
              <a:t>Gamtinės Žemės sistemos</a:t>
            </a:r>
            <a:endParaRPr lang="en-US" sz="2400" dirty="0">
              <a:ea typeface="+mn-lt"/>
              <a:cs typeface="+mn-lt"/>
            </a:endParaRPr>
          </a:p>
          <a:p>
            <a:pPr>
              <a:spcBef>
                <a:spcPts val="0"/>
              </a:spcBef>
            </a:pPr>
            <a:r>
              <a:rPr lang="en-US" sz="2400" dirty="0" err="1"/>
              <a:t>Bendroji</a:t>
            </a:r>
            <a:r>
              <a:rPr lang="en-US" sz="2400" dirty="0"/>
              <a:t> </a:t>
            </a:r>
            <a:r>
              <a:rPr lang="en-US" sz="2400" dirty="0" err="1"/>
              <a:t>geologija</a:t>
            </a:r>
            <a:endParaRPr lang="en-US" sz="2400" dirty="0">
              <a:ea typeface="+mn-lt"/>
              <a:cs typeface="+mn-lt"/>
            </a:endParaRPr>
          </a:p>
          <a:p>
            <a:pPr>
              <a:spcBef>
                <a:spcPts val="0"/>
              </a:spcBef>
            </a:pPr>
            <a:r>
              <a:rPr lang="en-US" sz="2400" err="1"/>
              <a:t>Geomorfologija</a:t>
            </a:r>
            <a:endParaRPr lang="lt-LT" sz="2400">
              <a:ea typeface="+mn-lt"/>
              <a:cs typeface="+mn-lt"/>
            </a:endParaRPr>
          </a:p>
          <a:p>
            <a:pPr>
              <a:spcBef>
                <a:spcPts val="0"/>
              </a:spcBef>
            </a:pPr>
            <a:r>
              <a:rPr lang="en-US" sz="2400" dirty="0" err="1"/>
              <a:t>Hidrologijos</a:t>
            </a:r>
            <a:r>
              <a:rPr lang="en-US" sz="2400" dirty="0"/>
              <a:t> </a:t>
            </a:r>
            <a:r>
              <a:rPr lang="en-US" sz="2400" dirty="0" err="1"/>
              <a:t>pagrindai</a:t>
            </a:r>
            <a:endParaRPr lang="en-US" sz="2400" dirty="0">
              <a:ea typeface="+mn-lt"/>
              <a:cs typeface="+mn-lt"/>
            </a:endParaRPr>
          </a:p>
          <a:p>
            <a:pPr>
              <a:spcBef>
                <a:spcPts val="0"/>
              </a:spcBef>
            </a:pPr>
            <a:r>
              <a:rPr lang="en-US" sz="2400" dirty="0" err="1"/>
              <a:t>Meteorologijos</a:t>
            </a:r>
            <a:r>
              <a:rPr lang="en-US" sz="2400" dirty="0"/>
              <a:t> </a:t>
            </a:r>
            <a:r>
              <a:rPr lang="en-US" sz="2400" dirty="0" err="1"/>
              <a:t>pagrindai</a:t>
            </a:r>
            <a:endParaRPr lang="en-US" sz="2400" dirty="0">
              <a:cs typeface="Calibri"/>
            </a:endParaRPr>
          </a:p>
          <a:p>
            <a:pPr>
              <a:spcBef>
                <a:spcPts val="0"/>
              </a:spcBef>
            </a:pPr>
            <a:r>
              <a:rPr lang="lt-LT" sz="2400" dirty="0"/>
              <a:t>Lietuvos visuomeninė geografija</a:t>
            </a:r>
            <a:endParaRPr lang="en-US" sz="2400" dirty="0">
              <a:ea typeface="+mn-lt"/>
              <a:cs typeface="+mn-lt"/>
            </a:endParaRPr>
          </a:p>
          <a:p>
            <a:pPr>
              <a:spcBef>
                <a:spcPts val="0"/>
              </a:spcBef>
            </a:pPr>
            <a:r>
              <a:rPr lang="en-US" sz="2400" dirty="0" err="1">
                <a:cs typeface="Calibri"/>
              </a:rPr>
              <a:t>Įvairūs</a:t>
            </a:r>
            <a:r>
              <a:rPr lang="en-US" sz="2400" dirty="0">
                <a:cs typeface="Calibri"/>
              </a:rPr>
              <a:t> </a:t>
            </a:r>
            <a:r>
              <a:rPr lang="en-US" sz="2400" dirty="0" err="1">
                <a:cs typeface="Calibri"/>
              </a:rPr>
              <a:t>pasirenkamieji</a:t>
            </a:r>
            <a:r>
              <a:rPr lang="en-US" sz="2400" dirty="0">
                <a:cs typeface="Calibri"/>
              </a:rPr>
              <a:t> </a:t>
            </a:r>
            <a:r>
              <a:rPr lang="en-US" sz="2400" dirty="0" err="1">
                <a:cs typeface="Calibri"/>
              </a:rPr>
              <a:t>dalykai</a:t>
            </a:r>
            <a:r>
              <a:rPr lang="en-US" sz="2400" dirty="0">
                <a:cs typeface="Calibri"/>
              </a:rPr>
              <a:t> (</a:t>
            </a:r>
            <a:r>
              <a:rPr lang="en-US" sz="2400" dirty="0" err="1">
                <a:cs typeface="Calibri"/>
              </a:rPr>
              <a:t>biogeografija</a:t>
            </a:r>
            <a:r>
              <a:rPr lang="en-US" sz="2400" dirty="0">
                <a:cs typeface="Calibri"/>
              </a:rPr>
              <a:t>, </a:t>
            </a:r>
            <a:r>
              <a:rPr lang="en-US" sz="2400" dirty="0" err="1">
                <a:cs typeface="Calibri"/>
              </a:rPr>
              <a:t>aplinkosauga</a:t>
            </a:r>
            <a:r>
              <a:rPr lang="lt-LT" sz="2400" dirty="0">
                <a:cs typeface="Calibri"/>
              </a:rPr>
              <a:t>, kraštotvarka</a:t>
            </a:r>
            <a:r>
              <a:rPr lang="en-US" sz="2400" dirty="0">
                <a:cs typeface="Calibri"/>
              </a:rPr>
              <a:t>...)</a:t>
            </a:r>
          </a:p>
        </p:txBody>
      </p:sp>
    </p:spTree>
    <p:extLst>
      <p:ext uri="{BB962C8B-B14F-4D97-AF65-F5344CB8AC3E}">
        <p14:creationId xmlns:p14="http://schemas.microsoft.com/office/powerpoint/2010/main" val="18688917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FDC065-74B3-41BF-89EC-FD34BE3420A3}"/>
              </a:ext>
            </a:extLst>
          </p:cNvPr>
          <p:cNvPicPr>
            <a:picLocks noChangeAspect="1"/>
          </p:cNvPicPr>
          <p:nvPr/>
        </p:nvPicPr>
        <p:blipFill rotWithShape="1">
          <a:blip r:embed="rId2"/>
          <a:srcRect l="9639"/>
          <a:stretch/>
        </p:blipFill>
        <p:spPr>
          <a:xfrm rot="16200000">
            <a:off x="1143000" y="-1143003"/>
            <a:ext cx="6858001" cy="9143999"/>
          </a:xfrm>
          <a:prstGeom prst="rect">
            <a:avLst/>
          </a:prstGeom>
        </p:spPr>
      </p:pic>
      <p:sp>
        <p:nvSpPr>
          <p:cNvPr id="12" name="Rectangle 11">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E15A940B-E064-4757-8833-BBB14519E05C}"/>
              </a:ext>
            </a:extLst>
          </p:cNvPr>
          <p:cNvSpPr txBox="1">
            <a:spLocks/>
          </p:cNvSpPr>
          <p:nvPr/>
        </p:nvSpPr>
        <p:spPr bwMode="auto">
          <a:xfrm>
            <a:off x="392906" y="5317240"/>
            <a:ext cx="8408194" cy="744836"/>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numCol="1" rtlCol="0" anchor="ctr" anchorCtr="0" compatLnSpc="1">
            <a:prstTxWarp prst="textNoShape">
              <a:avLst/>
            </a:prstTxWarp>
            <a:norm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lnSpc>
                <a:spcPct val="90000"/>
              </a:lnSpc>
              <a:spcAft>
                <a:spcPts val="600"/>
              </a:spcAft>
            </a:pPr>
            <a:r>
              <a:rPr lang="en-US" sz="3100" b="1">
                <a:solidFill>
                  <a:schemeClr val="tx1">
                    <a:lumMod val="85000"/>
                    <a:lumOff val="15000"/>
                  </a:schemeClr>
                </a:solidFill>
              </a:rPr>
              <a:t>GIS MODELIAI IR ERDVINĖ ANALIZĖ</a:t>
            </a:r>
            <a:endParaRPr lang="en-US" sz="3100">
              <a:solidFill>
                <a:schemeClr val="tx1">
                  <a:lumMod val="85000"/>
                  <a:lumOff val="15000"/>
                </a:schemeClr>
              </a:solidFill>
            </a:endParaRPr>
          </a:p>
        </p:txBody>
      </p:sp>
      <p:cxnSp>
        <p:nvCxnSpPr>
          <p:cNvPr id="14" name="Straight Connector 13">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98381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812E37-EBD7-44C6-93AB-F23198C92134}"/>
              </a:ext>
            </a:extLst>
          </p:cNvPr>
          <p:cNvSpPr>
            <a:spLocks noGrp="1"/>
          </p:cNvSpPr>
          <p:nvPr>
            <p:ph type="title"/>
          </p:nvPr>
        </p:nvSpPr>
        <p:spPr/>
        <p:txBody>
          <a:bodyPr/>
          <a:lstStyle/>
          <a:p>
            <a:r>
              <a:rPr lang="lt-LT" b="1">
                <a:cs typeface="Calibri"/>
              </a:rPr>
              <a:t>ERDVINĖ ANALIZĖ</a:t>
            </a:r>
          </a:p>
        </p:txBody>
      </p:sp>
      <p:sp>
        <p:nvSpPr>
          <p:cNvPr id="7" name="Content Placeholder 2">
            <a:extLst>
              <a:ext uri="{FF2B5EF4-FFF2-40B4-BE49-F238E27FC236}">
                <a16:creationId xmlns:a16="http://schemas.microsoft.com/office/drawing/2014/main" id="{36C2379E-5917-402A-9A05-94F7321BCDB7}"/>
              </a:ext>
            </a:extLst>
          </p:cNvPr>
          <p:cNvSpPr txBox="1">
            <a:spLocks/>
          </p:cNvSpPr>
          <p:nvPr/>
        </p:nvSpPr>
        <p:spPr bwMode="auto">
          <a:xfrm>
            <a:off x="381649" y="1409203"/>
            <a:ext cx="8229796" cy="5364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ct val="0"/>
              </a:spcBef>
              <a:buNone/>
            </a:pPr>
            <a:r>
              <a:rPr lang="lt-LT" altLang="en-US" sz="2400" dirty="0">
                <a:cs typeface="Calibri"/>
              </a:rPr>
              <a:t>Geografinių duomenų analizė leidžia atsakyti į klausimus apie objektų išsidėstymo tendencijas, struktūras, įvairovę, pasiekiamumą, optimalius maršrutus – ji suteikia daug žinių, padedančių priimti teisingus valdymo sprendimus.   </a:t>
            </a:r>
          </a:p>
          <a:p>
            <a:pPr marL="0" indent="0">
              <a:spcBef>
                <a:spcPts val="0"/>
              </a:spcBef>
              <a:buNone/>
            </a:pPr>
            <a:endParaRPr lang="lt-LT" altLang="en-US" sz="2400">
              <a:cs typeface="Calibri"/>
            </a:endParaRPr>
          </a:p>
          <a:p>
            <a:pPr marL="0" indent="0">
              <a:spcBef>
                <a:spcPts val="0"/>
              </a:spcBef>
              <a:buNone/>
            </a:pPr>
            <a:r>
              <a:rPr lang="lt-LT" altLang="en-US" sz="2400" dirty="0"/>
              <a:t>GIS analizei skirti kursai suteiks žinių apie</a:t>
            </a:r>
            <a:endParaRPr lang="lt-LT" dirty="0">
              <a:cs typeface="Calibri"/>
            </a:endParaRPr>
          </a:p>
          <a:p>
            <a:pPr>
              <a:spcBef>
                <a:spcPts val="0"/>
              </a:spcBef>
            </a:pPr>
            <a:r>
              <a:rPr lang="lt-LT" sz="2400" dirty="0">
                <a:cs typeface="Calibri"/>
              </a:rPr>
              <a:t> Erdvines užklausas</a:t>
            </a:r>
          </a:p>
          <a:p>
            <a:pPr>
              <a:spcBef>
                <a:spcPts val="0"/>
              </a:spcBef>
            </a:pPr>
            <a:r>
              <a:rPr lang="lt-LT" sz="2400" dirty="0"/>
              <a:t> Erdvinių statistikų skaičiavimą</a:t>
            </a:r>
            <a:endParaRPr lang="en-US" sz="2400" dirty="0">
              <a:ea typeface="+mn-lt"/>
              <a:cs typeface="+mn-lt"/>
            </a:endParaRPr>
          </a:p>
          <a:p>
            <a:pPr>
              <a:spcBef>
                <a:spcPts val="0"/>
              </a:spcBef>
            </a:pPr>
            <a:r>
              <a:rPr lang="lt-LT" sz="2400" dirty="0">
                <a:cs typeface="Calibri"/>
              </a:rPr>
              <a:t> Tolydžių paviršių kūrimą ir analizę</a:t>
            </a:r>
          </a:p>
          <a:p>
            <a:pPr>
              <a:spcBef>
                <a:spcPts val="0"/>
              </a:spcBef>
            </a:pPr>
            <a:r>
              <a:rPr lang="lt-LT" sz="2400" dirty="0">
                <a:cs typeface="Calibri"/>
              </a:rPr>
              <a:t> Tinklų ir srautų analizę</a:t>
            </a:r>
          </a:p>
          <a:p>
            <a:pPr>
              <a:spcBef>
                <a:spcPts val="0"/>
              </a:spcBef>
            </a:pPr>
            <a:r>
              <a:rPr lang="lt-LT" sz="2400" dirty="0">
                <a:cs typeface="Calibri"/>
              </a:rPr>
              <a:t> 3D analizę (matomumo, tūrių</a:t>
            </a:r>
          </a:p>
          <a:p>
            <a:pPr marL="0" indent="0">
              <a:buNone/>
            </a:pPr>
            <a:r>
              <a:rPr lang="en-US" sz="2400" dirty="0">
                <a:cs typeface="Calibri"/>
              </a:rPr>
              <a:t>Išmoksite </a:t>
            </a:r>
            <a:r>
              <a:rPr lang="en-US" sz="2400" dirty="0" err="1">
                <a:cs typeface="Calibri"/>
              </a:rPr>
              <a:t>kurti</a:t>
            </a:r>
            <a:r>
              <a:rPr lang="en-US" sz="2400" dirty="0">
                <a:cs typeface="Calibri"/>
              </a:rPr>
              <a:t> </a:t>
            </a:r>
            <a:r>
              <a:rPr lang="en-US" sz="2400" dirty="0" err="1">
                <a:cs typeface="Calibri"/>
              </a:rPr>
              <a:t>įvairius</a:t>
            </a:r>
            <a:r>
              <a:rPr lang="en-US" sz="2400" dirty="0">
                <a:cs typeface="Calibri"/>
              </a:rPr>
              <a:t> </a:t>
            </a:r>
            <a:r>
              <a:rPr lang="en-US" sz="2400" dirty="0" err="1">
                <a:cs typeface="Calibri"/>
              </a:rPr>
              <a:t>erdvinius</a:t>
            </a:r>
            <a:r>
              <a:rPr lang="en-US" sz="2400" dirty="0">
                <a:cs typeface="Calibri"/>
              </a:rPr>
              <a:t> </a:t>
            </a:r>
            <a:r>
              <a:rPr lang="en-US" sz="2400" dirty="0" err="1">
                <a:cs typeface="Calibri"/>
              </a:rPr>
              <a:t>modelius</a:t>
            </a:r>
            <a:r>
              <a:rPr lang="en-US" sz="2400" dirty="0">
                <a:cs typeface="Calibri"/>
              </a:rPr>
              <a:t>, </a:t>
            </a:r>
            <a:r>
              <a:rPr lang="en-US" sz="2400" dirty="0" err="1">
                <a:cs typeface="Calibri"/>
              </a:rPr>
              <a:t>automatizuoti</a:t>
            </a:r>
            <a:r>
              <a:rPr lang="en-US" sz="2400" dirty="0">
                <a:cs typeface="Calibri"/>
              </a:rPr>
              <a:t> </a:t>
            </a:r>
            <a:r>
              <a:rPr lang="en-US" sz="2400" dirty="0" err="1">
                <a:cs typeface="Calibri"/>
              </a:rPr>
              <a:t>duomenų</a:t>
            </a:r>
            <a:r>
              <a:rPr lang="en-US" sz="2400" dirty="0">
                <a:cs typeface="Calibri"/>
              </a:rPr>
              <a:t> </a:t>
            </a:r>
            <a:r>
              <a:rPr lang="en-US" sz="2400" dirty="0" err="1">
                <a:cs typeface="Calibri"/>
              </a:rPr>
              <a:t>analizės</a:t>
            </a:r>
            <a:r>
              <a:rPr lang="en-US" sz="2400" dirty="0">
                <a:cs typeface="Calibri"/>
              </a:rPr>
              <a:t> </a:t>
            </a:r>
            <a:r>
              <a:rPr lang="en-US" sz="2400" dirty="0" err="1">
                <a:cs typeface="Calibri"/>
              </a:rPr>
              <a:t>procesus</a:t>
            </a:r>
            <a:r>
              <a:rPr lang="en-US" sz="2400" dirty="0">
                <a:cs typeface="Calibri"/>
              </a:rPr>
              <a:t>, </a:t>
            </a:r>
            <a:r>
              <a:rPr lang="en-US" sz="2400" dirty="0" err="1">
                <a:cs typeface="Calibri"/>
              </a:rPr>
              <a:t>prognozuoti</a:t>
            </a:r>
            <a:r>
              <a:rPr lang="en-US" sz="2400" dirty="0">
                <a:cs typeface="Calibri"/>
              </a:rPr>
              <a:t>.</a:t>
            </a:r>
          </a:p>
        </p:txBody>
      </p:sp>
    </p:spTree>
    <p:extLst>
      <p:ext uri="{BB962C8B-B14F-4D97-AF65-F5344CB8AC3E}">
        <p14:creationId xmlns:p14="http://schemas.microsoft.com/office/powerpoint/2010/main" val="33236660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3" descr="Map&#10;&#10;Description automatically generated">
            <a:extLst>
              <a:ext uri="{FF2B5EF4-FFF2-40B4-BE49-F238E27FC236}">
                <a16:creationId xmlns:a16="http://schemas.microsoft.com/office/drawing/2014/main" id="{4E2FD052-4577-4F15-8AB5-562CF6CB5649}"/>
              </a:ext>
            </a:extLst>
          </p:cNvPr>
          <p:cNvPicPr>
            <a:picLocks noChangeAspect="1"/>
          </p:cNvPicPr>
          <p:nvPr/>
        </p:nvPicPr>
        <p:blipFill>
          <a:blip r:embed="rId2"/>
          <a:stretch>
            <a:fillRect/>
          </a:stretch>
        </p:blipFill>
        <p:spPr>
          <a:xfrm>
            <a:off x="3374" y="3309"/>
            <a:ext cx="9142163" cy="6858121"/>
          </a:xfrm>
          <a:prstGeom prst="rect">
            <a:avLst/>
          </a:prstGeom>
        </p:spPr>
      </p:pic>
      <p:sp>
        <p:nvSpPr>
          <p:cNvPr id="12" name="Rectangle 11">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E15A940B-E064-4757-8833-BBB14519E05C}"/>
              </a:ext>
            </a:extLst>
          </p:cNvPr>
          <p:cNvSpPr txBox="1">
            <a:spLocks/>
          </p:cNvSpPr>
          <p:nvPr/>
        </p:nvSpPr>
        <p:spPr bwMode="auto">
          <a:xfrm>
            <a:off x="392906" y="5317240"/>
            <a:ext cx="8408194" cy="744836"/>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numCol="1" rtlCol="0" anchor="ctr" anchorCtr="0" compatLnSpc="1">
            <a:prstTxWarp prst="textNoShape">
              <a:avLst/>
            </a:prstTxWarp>
            <a:norm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nSpc>
                <a:spcPct val="90000"/>
              </a:lnSpc>
              <a:spcAft>
                <a:spcPts val="600"/>
              </a:spcAft>
            </a:pPr>
            <a:r>
              <a:rPr lang="en-US" sz="3100" b="1">
                <a:solidFill>
                  <a:schemeClr val="tx1">
                    <a:lumMod val="85000"/>
                    <a:lumOff val="15000"/>
                  </a:schemeClr>
                </a:solidFill>
              </a:rPr>
              <a:t>DUOMENŲ ĮVEDIMAS IR TVARKYMAS</a:t>
            </a:r>
            <a:endParaRPr lang="en-US">
              <a:solidFill>
                <a:schemeClr val="tx1">
                  <a:lumMod val="85000"/>
                  <a:lumOff val="15000"/>
                </a:schemeClr>
              </a:solidFill>
            </a:endParaRPr>
          </a:p>
        </p:txBody>
      </p:sp>
      <p:cxnSp>
        <p:nvCxnSpPr>
          <p:cNvPr id="14" name="Straight Connector 13">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35473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812E37-EBD7-44C6-93AB-F23198C92134}"/>
              </a:ext>
            </a:extLst>
          </p:cNvPr>
          <p:cNvSpPr>
            <a:spLocks noGrp="1"/>
          </p:cNvSpPr>
          <p:nvPr>
            <p:ph type="title"/>
          </p:nvPr>
        </p:nvSpPr>
        <p:spPr>
          <a:xfrm>
            <a:off x="457200" y="274638"/>
            <a:ext cx="8541744" cy="1143000"/>
          </a:xfrm>
          <a:noFill/>
        </p:spPr>
        <p:txBody>
          <a:bodyPr/>
          <a:lstStyle/>
          <a:p>
            <a:r>
              <a:rPr lang="lt-LT" b="1"/>
              <a:t>ERDVINIŲ DUOMENŲ TVARKYMAS</a:t>
            </a:r>
            <a:endParaRPr lang="en-US" b="1">
              <a:cs typeface="Calibri"/>
            </a:endParaRPr>
          </a:p>
        </p:txBody>
      </p:sp>
      <p:sp>
        <p:nvSpPr>
          <p:cNvPr id="4" name="Content Placeholder 2">
            <a:extLst>
              <a:ext uri="{FF2B5EF4-FFF2-40B4-BE49-F238E27FC236}">
                <a16:creationId xmlns:a16="http://schemas.microsoft.com/office/drawing/2014/main" id="{D2EB8379-4285-420D-A0A3-D5B0A0D0A703}"/>
              </a:ext>
            </a:extLst>
          </p:cNvPr>
          <p:cNvSpPr>
            <a:spLocks noGrp="1"/>
          </p:cNvSpPr>
          <p:nvPr>
            <p:ph idx="1"/>
          </p:nvPr>
        </p:nvSpPr>
        <p:spPr bwMode="auto">
          <a:xfrm>
            <a:off x="611560" y="1772816"/>
            <a:ext cx="8229600" cy="4753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400" dirty="0">
                <a:ea typeface="+mn-lt"/>
                <a:cs typeface="+mn-lt"/>
              </a:rPr>
              <a:t>Vienas </a:t>
            </a:r>
            <a:r>
              <a:rPr lang="en-US" sz="2400" dirty="0" err="1">
                <a:ea typeface="+mn-lt"/>
                <a:cs typeface="+mn-lt"/>
              </a:rPr>
              <a:t>reikalingiausių</a:t>
            </a:r>
            <a:r>
              <a:rPr lang="en-US" sz="2400" dirty="0">
                <a:ea typeface="+mn-lt"/>
                <a:cs typeface="+mn-lt"/>
              </a:rPr>
              <a:t> </a:t>
            </a:r>
            <a:r>
              <a:rPr lang="en-US" sz="2400" dirty="0" err="1">
                <a:ea typeface="+mn-lt"/>
                <a:cs typeface="+mn-lt"/>
              </a:rPr>
              <a:t>šiais</a:t>
            </a:r>
            <a:r>
              <a:rPr lang="en-US" sz="2400" dirty="0">
                <a:ea typeface="+mn-lt"/>
                <a:cs typeface="+mn-lt"/>
              </a:rPr>
              <a:t> </a:t>
            </a:r>
            <a:r>
              <a:rPr lang="en-US" sz="2400" dirty="0" err="1">
                <a:ea typeface="+mn-lt"/>
                <a:cs typeface="+mn-lt"/>
              </a:rPr>
              <a:t>laikais</a:t>
            </a:r>
            <a:r>
              <a:rPr lang="en-US" sz="2400" dirty="0">
                <a:ea typeface="+mn-lt"/>
                <a:cs typeface="+mn-lt"/>
              </a:rPr>
              <a:t> </a:t>
            </a:r>
            <a:r>
              <a:rPr lang="en-US" sz="2400" dirty="0" err="1">
                <a:ea typeface="+mn-lt"/>
                <a:cs typeface="+mn-lt"/>
              </a:rPr>
              <a:t>įgūdžių</a:t>
            </a:r>
            <a:r>
              <a:rPr lang="en-US" sz="2400" dirty="0">
                <a:ea typeface="+mn-lt"/>
                <a:cs typeface="+mn-lt"/>
              </a:rPr>
              <a:t> – </a:t>
            </a:r>
            <a:r>
              <a:rPr lang="en-US" sz="2400" dirty="0" err="1">
                <a:ea typeface="+mn-lt"/>
                <a:cs typeface="+mn-lt"/>
              </a:rPr>
              <a:t>tinkamai</a:t>
            </a:r>
            <a:r>
              <a:rPr lang="en-US" sz="2400" dirty="0">
                <a:ea typeface="+mn-lt"/>
                <a:cs typeface="+mn-lt"/>
              </a:rPr>
              <a:t> </a:t>
            </a:r>
            <a:r>
              <a:rPr lang="en-US" sz="2400" dirty="0" err="1">
                <a:ea typeface="+mn-lt"/>
                <a:cs typeface="+mn-lt"/>
              </a:rPr>
              <a:t>sukaupti</a:t>
            </a:r>
            <a:r>
              <a:rPr lang="en-US" sz="2400" dirty="0">
                <a:ea typeface="+mn-lt"/>
                <a:cs typeface="+mn-lt"/>
              </a:rPr>
              <a:t>, </a:t>
            </a:r>
            <a:r>
              <a:rPr lang="en-US" sz="2400" dirty="0" err="1">
                <a:ea typeface="+mn-lt"/>
                <a:cs typeface="+mn-lt"/>
              </a:rPr>
              <a:t>sutvarkyti</a:t>
            </a:r>
            <a:r>
              <a:rPr lang="en-US" sz="2400" dirty="0">
                <a:ea typeface="+mn-lt"/>
                <a:cs typeface="+mn-lt"/>
              </a:rPr>
              <a:t> </a:t>
            </a:r>
            <a:r>
              <a:rPr lang="en-US" sz="2400" dirty="0" err="1">
                <a:ea typeface="+mn-lt"/>
                <a:cs typeface="+mn-lt"/>
              </a:rPr>
              <a:t>ir</a:t>
            </a:r>
            <a:r>
              <a:rPr lang="en-US" sz="2400" dirty="0">
                <a:ea typeface="+mn-lt"/>
                <a:cs typeface="+mn-lt"/>
              </a:rPr>
              <a:t> </a:t>
            </a:r>
            <a:r>
              <a:rPr lang="en-US" sz="2400" dirty="0" err="1">
                <a:ea typeface="+mn-lt"/>
                <a:cs typeface="+mn-lt"/>
              </a:rPr>
              <a:t>parengti</a:t>
            </a:r>
            <a:r>
              <a:rPr lang="en-US" sz="2400" dirty="0">
                <a:ea typeface="+mn-lt"/>
                <a:cs typeface="+mn-lt"/>
              </a:rPr>
              <a:t> </a:t>
            </a:r>
            <a:r>
              <a:rPr lang="en-US" sz="2400" dirty="0" err="1">
                <a:ea typeface="+mn-lt"/>
                <a:cs typeface="+mn-lt"/>
              </a:rPr>
              <a:t>naudoti</a:t>
            </a:r>
            <a:r>
              <a:rPr lang="en-US" sz="2400" dirty="0">
                <a:ea typeface="+mn-lt"/>
                <a:cs typeface="+mn-lt"/>
              </a:rPr>
              <a:t> </a:t>
            </a:r>
            <a:r>
              <a:rPr lang="en-US" sz="2400" dirty="0" err="1">
                <a:ea typeface="+mn-lt"/>
                <a:cs typeface="+mn-lt"/>
              </a:rPr>
              <a:t>įvairiems</a:t>
            </a:r>
            <a:r>
              <a:rPr lang="en-US" sz="2400" dirty="0">
                <a:ea typeface="+mn-lt"/>
                <a:cs typeface="+mn-lt"/>
              </a:rPr>
              <a:t> </a:t>
            </a:r>
            <a:r>
              <a:rPr lang="en-US" sz="2400" dirty="0" err="1">
                <a:ea typeface="+mn-lt"/>
                <a:cs typeface="+mn-lt"/>
              </a:rPr>
              <a:t>tikslams</a:t>
            </a:r>
            <a:r>
              <a:rPr lang="en-US" sz="2400" dirty="0">
                <a:ea typeface="+mn-lt"/>
                <a:cs typeface="+mn-lt"/>
              </a:rPr>
              <a:t> </a:t>
            </a:r>
            <a:r>
              <a:rPr lang="en-US" sz="2400" dirty="0" err="1">
                <a:ea typeface="+mn-lt"/>
                <a:cs typeface="+mn-lt"/>
              </a:rPr>
              <a:t>geografinius</a:t>
            </a:r>
            <a:r>
              <a:rPr lang="en-US" sz="2400" dirty="0">
                <a:ea typeface="+mn-lt"/>
                <a:cs typeface="+mn-lt"/>
              </a:rPr>
              <a:t> (</a:t>
            </a:r>
            <a:r>
              <a:rPr lang="en-US" sz="2400" dirty="0" err="1">
                <a:ea typeface="+mn-lt"/>
                <a:cs typeface="+mn-lt"/>
              </a:rPr>
              <a:t>erdvinius</a:t>
            </a:r>
            <a:r>
              <a:rPr lang="en-US" sz="2400" dirty="0">
                <a:ea typeface="+mn-lt"/>
                <a:cs typeface="+mn-lt"/>
              </a:rPr>
              <a:t>) </a:t>
            </a:r>
            <a:r>
              <a:rPr lang="en-US" sz="2400" dirty="0" err="1">
                <a:ea typeface="+mn-lt"/>
                <a:cs typeface="+mn-lt"/>
              </a:rPr>
              <a:t>duomenis</a:t>
            </a:r>
            <a:r>
              <a:rPr lang="en-US" sz="2400" dirty="0">
                <a:ea typeface="+mn-lt"/>
                <a:cs typeface="+mn-lt"/>
              </a:rPr>
              <a:t>, </a:t>
            </a:r>
            <a:r>
              <a:rPr lang="en-US" sz="2400" dirty="0" err="1">
                <a:ea typeface="+mn-lt"/>
                <a:cs typeface="+mn-lt"/>
              </a:rPr>
              <a:t>kurie</a:t>
            </a:r>
            <a:r>
              <a:rPr lang="en-US" sz="2400" dirty="0">
                <a:ea typeface="+mn-lt"/>
                <a:cs typeface="+mn-lt"/>
              </a:rPr>
              <a:t> </a:t>
            </a:r>
            <a:r>
              <a:rPr lang="en-US" sz="2400" dirty="0" err="1">
                <a:ea typeface="+mn-lt"/>
                <a:cs typeface="+mn-lt"/>
              </a:rPr>
              <a:t>sudaro</a:t>
            </a:r>
            <a:r>
              <a:rPr lang="en-US" sz="2400" dirty="0">
                <a:ea typeface="+mn-lt"/>
                <a:cs typeface="+mn-lt"/>
              </a:rPr>
              <a:t> </a:t>
            </a:r>
            <a:r>
              <a:rPr lang="en-US" sz="2400" dirty="0" err="1">
                <a:ea typeface="+mn-lt"/>
                <a:cs typeface="+mn-lt"/>
              </a:rPr>
              <a:t>apie</a:t>
            </a:r>
            <a:r>
              <a:rPr lang="en-US" sz="2400" dirty="0">
                <a:ea typeface="+mn-lt"/>
                <a:cs typeface="+mn-lt"/>
              </a:rPr>
              <a:t> 85% </a:t>
            </a:r>
            <a:r>
              <a:rPr lang="en-US" sz="2400" dirty="0" err="1">
                <a:ea typeface="+mn-lt"/>
                <a:cs typeface="+mn-lt"/>
              </a:rPr>
              <a:t>visų</a:t>
            </a:r>
            <a:r>
              <a:rPr lang="en-US" sz="2400" dirty="0">
                <a:ea typeface="+mn-lt"/>
                <a:cs typeface="+mn-lt"/>
              </a:rPr>
              <a:t> </a:t>
            </a:r>
            <a:r>
              <a:rPr lang="en-US" sz="2400" dirty="0" err="1">
                <a:ea typeface="+mn-lt"/>
                <a:cs typeface="+mn-lt"/>
              </a:rPr>
              <a:t>duomenų</a:t>
            </a:r>
            <a:r>
              <a:rPr lang="en-US" sz="2400" dirty="0">
                <a:ea typeface="+mn-lt"/>
                <a:cs typeface="+mn-lt"/>
              </a:rPr>
              <a:t>!</a:t>
            </a:r>
            <a:endParaRPr lang="en-US" sz="2400" dirty="0">
              <a:cs typeface="Calibri"/>
            </a:endParaRPr>
          </a:p>
          <a:p>
            <a:pPr marL="0" indent="0">
              <a:buNone/>
            </a:pPr>
            <a:endParaRPr lang="lt-LT" sz="2400">
              <a:ea typeface="+mn-lt"/>
              <a:cs typeface="+mn-lt"/>
            </a:endParaRPr>
          </a:p>
          <a:p>
            <a:pPr marL="0" indent="0">
              <a:buNone/>
            </a:pPr>
            <a:r>
              <a:rPr lang="lt-LT" sz="2400" dirty="0">
                <a:ea typeface="+mn-lt"/>
                <a:cs typeface="+mn-lt"/>
              </a:rPr>
              <a:t>Dėstomi du kursai: Geografinių duomenų redagavimas ir Kartografinė </a:t>
            </a:r>
            <a:r>
              <a:rPr lang="lt-LT" sz="2400" dirty="0" err="1">
                <a:ea typeface="+mn-lt"/>
                <a:cs typeface="+mn-lt"/>
              </a:rPr>
              <a:t>generalizacija</a:t>
            </a:r>
            <a:r>
              <a:rPr lang="lt-LT" sz="2400" dirty="0">
                <a:ea typeface="+mn-lt"/>
                <a:cs typeface="+mn-lt"/>
              </a:rPr>
              <a:t>. Jų metu išmoksite:</a:t>
            </a:r>
            <a:endParaRPr lang="lt-LT" sz="2400" dirty="0" err="1">
              <a:ea typeface="+mn-lt"/>
              <a:cs typeface="+mn-lt"/>
            </a:endParaRPr>
          </a:p>
          <a:p>
            <a:pPr>
              <a:spcBef>
                <a:spcPts val="0"/>
              </a:spcBef>
            </a:pPr>
            <a:r>
              <a:rPr lang="lt-LT" sz="2400" dirty="0">
                <a:cs typeface="Calibri"/>
              </a:rPr>
              <a:t>Sukurti GIS duomenų bazės struktūrą</a:t>
            </a:r>
          </a:p>
          <a:p>
            <a:pPr>
              <a:spcBef>
                <a:spcPts val="0"/>
              </a:spcBef>
            </a:pPr>
            <a:r>
              <a:rPr lang="lt-LT" sz="2400" dirty="0">
                <a:cs typeface="Calibri"/>
              </a:rPr>
              <a:t>Įvairiais būdais įvesti taškus, linijas ir plotus</a:t>
            </a:r>
            <a:endParaRPr lang="lt-LT" dirty="0">
              <a:cs typeface="Calibri"/>
            </a:endParaRPr>
          </a:p>
          <a:p>
            <a:pPr>
              <a:spcBef>
                <a:spcPts val="0"/>
              </a:spcBef>
            </a:pPr>
            <a:r>
              <a:rPr lang="lt-LT" sz="2400" dirty="0">
                <a:cs typeface="Calibri"/>
              </a:rPr>
              <a:t>Sutvarkyti duomenų tarpusavio sąryšius (topologiją)</a:t>
            </a:r>
          </a:p>
          <a:p>
            <a:pPr>
              <a:spcBef>
                <a:spcPts val="0"/>
              </a:spcBef>
            </a:pPr>
            <a:r>
              <a:rPr lang="lt-LT" sz="2400" dirty="0">
                <a:ea typeface="+mn-lt"/>
                <a:cs typeface="+mn-lt"/>
              </a:rPr>
              <a:t>Apibendrinti duomenis, kad juos būtų patogu vaizduoti</a:t>
            </a:r>
          </a:p>
          <a:p>
            <a:pPr>
              <a:spcBef>
                <a:spcPts val="0"/>
              </a:spcBef>
            </a:pPr>
            <a:r>
              <a:rPr lang="lt-LT" sz="2400" dirty="0">
                <a:ea typeface="+mn-lt"/>
                <a:cs typeface="+mn-lt"/>
              </a:rPr>
              <a:t>Eksportuoti duomenis dalijimuisi</a:t>
            </a:r>
          </a:p>
          <a:p>
            <a:endParaRPr lang="lt-LT" sz="2400">
              <a:cs typeface="Calibri"/>
            </a:endParaRPr>
          </a:p>
          <a:p>
            <a:endParaRPr lang="lt-LT" sz="2400">
              <a:cs typeface="Calibri"/>
            </a:endParaRPr>
          </a:p>
          <a:p>
            <a:pPr marL="0" indent="0">
              <a:buNone/>
            </a:pPr>
            <a:endParaRPr lang="lt-LT" sz="2400">
              <a:cs typeface="Calibri"/>
            </a:endParaRPr>
          </a:p>
          <a:p>
            <a:pPr marL="0" indent="0">
              <a:buNone/>
            </a:pPr>
            <a:endParaRPr lang="lt-LT" sz="2000">
              <a:cs typeface="Calibri"/>
            </a:endParaRPr>
          </a:p>
          <a:p>
            <a:pPr marL="0" indent="0">
              <a:buNone/>
            </a:pPr>
            <a:endParaRPr lang="en-US" sz="2000">
              <a:cs typeface="Calibri"/>
            </a:endParaRPr>
          </a:p>
          <a:p>
            <a:pPr marL="0" indent="0">
              <a:buNone/>
            </a:pPr>
            <a:endParaRPr lang="en-US">
              <a:cs typeface="Calibri"/>
            </a:endParaRPr>
          </a:p>
        </p:txBody>
      </p:sp>
    </p:spTree>
    <p:extLst>
      <p:ext uri="{BB962C8B-B14F-4D97-AF65-F5344CB8AC3E}">
        <p14:creationId xmlns:p14="http://schemas.microsoft.com/office/powerpoint/2010/main" val="27939326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018D4-5EB3-4305-B27B-6122C5605A28}"/>
              </a:ext>
            </a:extLst>
          </p:cNvPr>
          <p:cNvSpPr>
            <a:spLocks noGrp="1"/>
          </p:cNvSpPr>
          <p:nvPr>
            <p:ph type="title"/>
          </p:nvPr>
        </p:nvSpPr>
        <p:spPr/>
        <p:txBody>
          <a:bodyPr/>
          <a:lstStyle/>
          <a:p>
            <a:r>
              <a:rPr lang="lt-LT" sz="3600" b="1">
                <a:ea typeface="+mj-lt"/>
                <a:cs typeface="+mj-lt"/>
              </a:rPr>
              <a:t>GEOGRAFINIŲ DUOMENŲ REDAGAVIMAS</a:t>
            </a:r>
            <a:endParaRPr lang="en-US" sz="3600"/>
          </a:p>
        </p:txBody>
      </p:sp>
      <p:pic>
        <p:nvPicPr>
          <p:cNvPr id="10" name="Picture 10">
            <a:extLst>
              <a:ext uri="{FF2B5EF4-FFF2-40B4-BE49-F238E27FC236}">
                <a16:creationId xmlns:a16="http://schemas.microsoft.com/office/drawing/2014/main" id="{1FC8E84E-2986-40AA-86D8-1FD1DB805FEA}"/>
              </a:ext>
            </a:extLst>
          </p:cNvPr>
          <p:cNvPicPr>
            <a:picLocks noChangeAspect="1"/>
          </p:cNvPicPr>
          <p:nvPr/>
        </p:nvPicPr>
        <p:blipFill>
          <a:blip r:embed="rId2"/>
          <a:stretch>
            <a:fillRect/>
          </a:stretch>
        </p:blipFill>
        <p:spPr>
          <a:xfrm>
            <a:off x="7686283" y="1261901"/>
            <a:ext cx="1208762" cy="1594130"/>
          </a:xfrm>
          <a:prstGeom prst="rect">
            <a:avLst/>
          </a:prstGeom>
        </p:spPr>
      </p:pic>
      <p:sp>
        <p:nvSpPr>
          <p:cNvPr id="12" name="Rectangle 11">
            <a:extLst>
              <a:ext uri="{FF2B5EF4-FFF2-40B4-BE49-F238E27FC236}">
                <a16:creationId xmlns:a16="http://schemas.microsoft.com/office/drawing/2014/main" id="{51389630-3246-4E58-A3B9-71476B3EEE73}"/>
              </a:ext>
            </a:extLst>
          </p:cNvPr>
          <p:cNvSpPr/>
          <p:nvPr/>
        </p:nvSpPr>
        <p:spPr>
          <a:xfrm>
            <a:off x="7592333" y="2889460"/>
            <a:ext cx="1703548" cy="646331"/>
          </a:xfrm>
          <a:prstGeom prst="rect">
            <a:avLst/>
          </a:prstGeom>
        </p:spPr>
        <p:txBody>
          <a:bodyPr wrap="square" lIns="91440" tIns="45720" rIns="91440" bIns="45720" anchor="t">
            <a:spAutoFit/>
          </a:bodyPr>
          <a:lstStyle/>
          <a:p>
            <a:r>
              <a:rPr lang="lt-LT" altLang="lt-LT">
                <a:solidFill>
                  <a:schemeClr val="bg2">
                    <a:lumMod val="25000"/>
                  </a:schemeClr>
                </a:solidFill>
                <a:latin typeface="Arial"/>
                <a:cs typeface="Arial"/>
              </a:rPr>
              <a:t>Dr. Jelena Vaitkevičienė</a:t>
            </a:r>
            <a:endParaRPr lang="lt-LT" altLang="lt-LT">
              <a:solidFill>
                <a:schemeClr val="bg2">
                  <a:lumMod val="25000"/>
                </a:schemeClr>
              </a:solidFill>
            </a:endParaRPr>
          </a:p>
        </p:txBody>
      </p:sp>
      <p:sp>
        <p:nvSpPr>
          <p:cNvPr id="14" name="Content Placeholder 13">
            <a:extLst>
              <a:ext uri="{FF2B5EF4-FFF2-40B4-BE49-F238E27FC236}">
                <a16:creationId xmlns:a16="http://schemas.microsoft.com/office/drawing/2014/main" id="{0A9B2F99-ED4F-408B-9DB9-D1BFC14DFCFC}"/>
              </a:ext>
            </a:extLst>
          </p:cNvPr>
          <p:cNvSpPr>
            <a:spLocks noGrp="1"/>
          </p:cNvSpPr>
          <p:nvPr>
            <p:ph idx="1"/>
          </p:nvPr>
        </p:nvSpPr>
        <p:spPr>
          <a:xfrm>
            <a:off x="457200" y="1326193"/>
            <a:ext cx="7297976" cy="5120949"/>
          </a:xfrm>
        </p:spPr>
        <p:txBody>
          <a:bodyPr/>
          <a:lstStyle/>
          <a:p>
            <a:pPr marL="0" indent="0">
              <a:spcBef>
                <a:spcPct val="0"/>
              </a:spcBef>
              <a:buNone/>
            </a:pPr>
            <a:r>
              <a:rPr lang="lt-LT" sz="2100" b="1" dirty="0">
                <a:ea typeface="+mn-lt"/>
                <a:cs typeface="+mn-lt"/>
              </a:rPr>
              <a:t>Geografiniai duomenys </a:t>
            </a:r>
            <a:r>
              <a:rPr lang="lt-LT" sz="2100" dirty="0">
                <a:ea typeface="+mn-lt"/>
                <a:cs typeface="+mn-lt"/>
              </a:rPr>
              <a:t>– duomenys, kurie tiesiogiai arba netiesiogiai apibūdina konkrečią vietovę. Šiame kurse studentai tobulina geografinių duomenų grafinio, atributinio bei kartografinio pateikimo redagavimo įgūdžius, naudodami GIS.</a:t>
            </a:r>
            <a:endParaRPr lang="en-US" sz="2100" dirty="0">
              <a:ea typeface="+mn-lt"/>
              <a:cs typeface="+mn-lt"/>
            </a:endParaRPr>
          </a:p>
          <a:p>
            <a:pPr>
              <a:spcBef>
                <a:spcPct val="0"/>
              </a:spcBef>
            </a:pPr>
            <a:endParaRPr lang="lt-LT" sz="2100">
              <a:ea typeface="+mn-lt"/>
              <a:cs typeface="+mn-lt"/>
            </a:endParaRPr>
          </a:p>
          <a:p>
            <a:pPr marL="0" indent="0">
              <a:spcBef>
                <a:spcPct val="0"/>
              </a:spcBef>
              <a:buNone/>
            </a:pPr>
            <a:r>
              <a:rPr lang="lt-LT" sz="2100" dirty="0">
                <a:ea typeface="+mn-lt"/>
                <a:cs typeface="+mn-lt"/>
              </a:rPr>
              <a:t>Kurso metu išmoksite:</a:t>
            </a:r>
            <a:endParaRPr lang="en-US" sz="2100" dirty="0">
              <a:ea typeface="+mn-lt"/>
              <a:cs typeface="+mn-lt"/>
            </a:endParaRPr>
          </a:p>
          <a:p>
            <a:r>
              <a:rPr lang="lt-LT" sz="2100" dirty="0">
                <a:ea typeface="+mn-lt"/>
                <a:cs typeface="+mn-lt"/>
              </a:rPr>
              <a:t>Taikyti realaus pasaulio struktūrizavimo ir atvaizdavimo skaitmeniniuose tikrovės duomenų modeliuose principus;</a:t>
            </a:r>
            <a:endParaRPr lang="en-US" sz="2100" dirty="0">
              <a:ea typeface="+mn-lt"/>
              <a:cs typeface="+mn-lt"/>
            </a:endParaRPr>
          </a:p>
          <a:p>
            <a:pPr>
              <a:spcBef>
                <a:spcPct val="0"/>
              </a:spcBef>
            </a:pPr>
            <a:r>
              <a:rPr lang="lt-LT" sz="2100" dirty="0">
                <a:ea typeface="+mn-lt"/>
                <a:cs typeface="+mn-lt"/>
              </a:rPr>
              <a:t>Kurti ir modifikuoti dvimačių objektų grafinę ir atributinę informaciją, importuoti ir eksportuoti duomenų masyvus;</a:t>
            </a:r>
            <a:endParaRPr lang="en-US" sz="2100" dirty="0">
              <a:ea typeface="+mn-lt"/>
              <a:cs typeface="+mn-lt"/>
            </a:endParaRPr>
          </a:p>
          <a:p>
            <a:pPr>
              <a:spcBef>
                <a:spcPct val="0"/>
              </a:spcBef>
            </a:pPr>
            <a:r>
              <a:rPr lang="lt-LT" sz="2100" dirty="0">
                <a:ea typeface="+mn-lt"/>
                <a:cs typeface="+mn-lt"/>
              </a:rPr>
              <a:t>Nustatyti ir keisti koordinačių sistemą;</a:t>
            </a:r>
          </a:p>
          <a:p>
            <a:pPr>
              <a:spcBef>
                <a:spcPct val="0"/>
              </a:spcBef>
            </a:pPr>
            <a:r>
              <a:rPr lang="lt-LT" sz="2100" dirty="0">
                <a:ea typeface="+mn-lt"/>
                <a:cs typeface="+mn-lt"/>
              </a:rPr>
              <a:t>Naudoti struktūrizuotas užklausas;</a:t>
            </a:r>
          </a:p>
          <a:p>
            <a:pPr>
              <a:spcBef>
                <a:spcPct val="0"/>
              </a:spcBef>
            </a:pPr>
            <a:r>
              <a:rPr lang="lt-LT" sz="2100" dirty="0">
                <a:ea typeface="+mn-lt"/>
                <a:cs typeface="+mn-lt"/>
              </a:rPr>
              <a:t>Palaikyti korektiškus elementų sąryšius pasinaudojant </a:t>
            </a:r>
            <a:r>
              <a:rPr lang="lt-LT" sz="2100" dirty="0" err="1">
                <a:ea typeface="+mn-lt"/>
                <a:cs typeface="+mn-lt"/>
              </a:rPr>
              <a:t>geoduomenų</a:t>
            </a:r>
            <a:r>
              <a:rPr lang="lt-LT" sz="2100" dirty="0">
                <a:ea typeface="+mn-lt"/>
                <a:cs typeface="+mn-lt"/>
              </a:rPr>
              <a:t> bazių  taisyklėmis;</a:t>
            </a:r>
            <a:endParaRPr lang="en-US" sz="2100" dirty="0">
              <a:ea typeface="+mn-lt"/>
              <a:cs typeface="+mn-lt"/>
            </a:endParaRPr>
          </a:p>
          <a:p>
            <a:pPr>
              <a:spcBef>
                <a:spcPct val="0"/>
              </a:spcBef>
            </a:pPr>
            <a:r>
              <a:rPr lang="lt-LT" sz="2100" dirty="0">
                <a:ea typeface="+mn-lt"/>
                <a:cs typeface="+mn-lt"/>
              </a:rPr>
              <a:t>Kurti ir tinkamai parinkti kartografinio vizualizavimo simbolius</a:t>
            </a:r>
            <a:endParaRPr lang="en-US" sz="2100" dirty="0">
              <a:cs typeface="Calibri"/>
            </a:endParaRPr>
          </a:p>
        </p:txBody>
      </p:sp>
    </p:spTree>
    <p:extLst>
      <p:ext uri="{BB962C8B-B14F-4D97-AF65-F5344CB8AC3E}">
        <p14:creationId xmlns:p14="http://schemas.microsoft.com/office/powerpoint/2010/main" val="1283597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531EF72-2BD5-46D6-BD79-5C1BDEBB34A6}"/>
              </a:ext>
            </a:extLst>
          </p:cNvPr>
          <p:cNvPicPr>
            <a:picLocks noChangeAspect="1"/>
          </p:cNvPicPr>
          <p:nvPr/>
        </p:nvPicPr>
        <p:blipFill rotWithShape="1">
          <a:blip r:embed="rId2"/>
          <a:srcRect t="2146" b="135"/>
          <a:stretch/>
        </p:blipFill>
        <p:spPr>
          <a:xfrm>
            <a:off x="20" y="10"/>
            <a:ext cx="9143980" cy="6857990"/>
          </a:xfrm>
          <a:prstGeom prst="rect">
            <a:avLst/>
          </a:prstGeom>
        </p:spPr>
      </p:pic>
      <p:sp>
        <p:nvSpPr>
          <p:cNvPr id="12" name="Rectangle 11">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E15A940B-E064-4757-8833-BBB14519E05C}"/>
              </a:ext>
            </a:extLst>
          </p:cNvPr>
          <p:cNvSpPr txBox="1">
            <a:spLocks/>
          </p:cNvSpPr>
          <p:nvPr/>
        </p:nvSpPr>
        <p:spPr bwMode="auto">
          <a:xfrm>
            <a:off x="392906" y="5317240"/>
            <a:ext cx="8408194" cy="744836"/>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numCol="1" rtlCol="0" anchor="ctr" anchorCtr="0" compatLnSpc="1">
            <a:prstTxWarp prst="textNoShape">
              <a:avLst/>
            </a:prstTxWarp>
            <a:norm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lnSpc>
                <a:spcPct val="90000"/>
              </a:lnSpc>
              <a:spcAft>
                <a:spcPts val="600"/>
              </a:spcAft>
            </a:pPr>
            <a:r>
              <a:rPr lang="en-US" sz="3100" b="1">
                <a:solidFill>
                  <a:schemeClr val="tx1">
                    <a:lumMod val="85000"/>
                    <a:lumOff val="15000"/>
                  </a:schemeClr>
                </a:solidFill>
              </a:rPr>
              <a:t>ĮVADAS Į KARTOGRAFIJĄ IR GIS</a:t>
            </a:r>
          </a:p>
        </p:txBody>
      </p:sp>
      <p:cxnSp>
        <p:nvCxnSpPr>
          <p:cNvPr id="14" name="Straight Connector 13">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954006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018D4-5EB3-4305-B27B-6122C5605A28}"/>
              </a:ext>
            </a:extLst>
          </p:cNvPr>
          <p:cNvSpPr>
            <a:spLocks noGrp="1"/>
          </p:cNvSpPr>
          <p:nvPr>
            <p:ph type="title"/>
          </p:nvPr>
        </p:nvSpPr>
        <p:spPr/>
        <p:txBody>
          <a:bodyPr/>
          <a:lstStyle/>
          <a:p>
            <a:r>
              <a:rPr lang="lt-LT" sz="3600" b="1">
                <a:ea typeface="+mj-lt"/>
                <a:cs typeface="+mj-lt"/>
              </a:rPr>
              <a:t>KARTOGRAFINĖ GENERALIZACIJA</a:t>
            </a:r>
            <a:endParaRPr lang="en-US" sz="3600"/>
          </a:p>
        </p:txBody>
      </p:sp>
      <p:pic>
        <p:nvPicPr>
          <p:cNvPr id="10" name="Picture 10">
            <a:extLst>
              <a:ext uri="{FF2B5EF4-FFF2-40B4-BE49-F238E27FC236}">
                <a16:creationId xmlns:a16="http://schemas.microsoft.com/office/drawing/2014/main" id="{1FC8E84E-2986-40AA-86D8-1FD1DB805FEA}"/>
              </a:ext>
            </a:extLst>
          </p:cNvPr>
          <p:cNvPicPr>
            <a:picLocks noChangeAspect="1"/>
          </p:cNvPicPr>
          <p:nvPr/>
        </p:nvPicPr>
        <p:blipFill>
          <a:blip r:embed="rId2"/>
          <a:stretch>
            <a:fillRect/>
          </a:stretch>
        </p:blipFill>
        <p:spPr>
          <a:xfrm>
            <a:off x="7686283" y="1261901"/>
            <a:ext cx="1208762" cy="1594130"/>
          </a:xfrm>
          <a:prstGeom prst="rect">
            <a:avLst/>
          </a:prstGeom>
        </p:spPr>
      </p:pic>
      <p:sp>
        <p:nvSpPr>
          <p:cNvPr id="12" name="Rectangle 11">
            <a:extLst>
              <a:ext uri="{FF2B5EF4-FFF2-40B4-BE49-F238E27FC236}">
                <a16:creationId xmlns:a16="http://schemas.microsoft.com/office/drawing/2014/main" id="{51389630-3246-4E58-A3B9-71476B3EEE73}"/>
              </a:ext>
            </a:extLst>
          </p:cNvPr>
          <p:cNvSpPr/>
          <p:nvPr/>
        </p:nvSpPr>
        <p:spPr>
          <a:xfrm>
            <a:off x="7449982" y="2889460"/>
            <a:ext cx="1628186" cy="646331"/>
          </a:xfrm>
          <a:prstGeom prst="rect">
            <a:avLst/>
          </a:prstGeom>
        </p:spPr>
        <p:txBody>
          <a:bodyPr wrap="square" lIns="91440" tIns="45720" rIns="91440" bIns="45720" anchor="t">
            <a:spAutoFit/>
          </a:bodyPr>
          <a:lstStyle/>
          <a:p>
            <a:r>
              <a:rPr lang="lt-LT" altLang="lt-LT">
                <a:solidFill>
                  <a:schemeClr val="bg2">
                    <a:lumMod val="25000"/>
                  </a:schemeClr>
                </a:solidFill>
                <a:latin typeface="Arial"/>
                <a:cs typeface="Arial"/>
              </a:rPr>
              <a:t>Dr. Jelena Vaitkevičienė</a:t>
            </a:r>
            <a:endParaRPr lang="lt-LT" altLang="lt-LT">
              <a:solidFill>
                <a:schemeClr val="bg2">
                  <a:lumMod val="25000"/>
                </a:schemeClr>
              </a:solidFill>
            </a:endParaRPr>
          </a:p>
        </p:txBody>
      </p:sp>
      <p:sp>
        <p:nvSpPr>
          <p:cNvPr id="14" name="Content Placeholder 13">
            <a:extLst>
              <a:ext uri="{FF2B5EF4-FFF2-40B4-BE49-F238E27FC236}">
                <a16:creationId xmlns:a16="http://schemas.microsoft.com/office/drawing/2014/main" id="{0A9B2F99-ED4F-408B-9DB9-D1BFC14DFCFC}"/>
              </a:ext>
            </a:extLst>
          </p:cNvPr>
          <p:cNvSpPr>
            <a:spLocks noGrp="1"/>
          </p:cNvSpPr>
          <p:nvPr>
            <p:ph idx="1"/>
          </p:nvPr>
        </p:nvSpPr>
        <p:spPr>
          <a:xfrm>
            <a:off x="457200" y="1451454"/>
            <a:ext cx="7138878" cy="5120949"/>
          </a:xfrm>
        </p:spPr>
        <p:txBody>
          <a:bodyPr/>
          <a:lstStyle/>
          <a:p>
            <a:pPr marL="0" indent="0">
              <a:spcBef>
                <a:spcPct val="0"/>
              </a:spcBef>
              <a:buNone/>
            </a:pPr>
            <a:r>
              <a:rPr lang="lt-LT" sz="2000" b="1" dirty="0">
                <a:ea typeface="+mn-lt"/>
                <a:cs typeface="+mn-lt"/>
              </a:rPr>
              <a:t>Kartografinė </a:t>
            </a:r>
            <a:r>
              <a:rPr lang="lt-LT" sz="2000" b="1" dirty="0" err="1">
                <a:ea typeface="+mn-lt"/>
                <a:cs typeface="+mn-lt"/>
              </a:rPr>
              <a:t>generalizacija</a:t>
            </a:r>
            <a:r>
              <a:rPr lang="lt-LT" sz="2000" dirty="0">
                <a:ea typeface="+mn-lt"/>
                <a:cs typeface="+mn-lt"/>
              </a:rPr>
              <a:t>  – tai procesas, kurio metu vykdoma erdvinių duomenų elementų atranka ir jų atvaizdo (reprezentacijos) suprastinimas priklausomai nuo mastelio ir (ar) žemėlapio paskirties. Šio proceso metu žemėlapyje pateikiama informacija yra suprastinama, tačiau išlieka įskaitoma ir suprantama vartotojui. </a:t>
            </a:r>
            <a:endParaRPr lang="en-US" sz="2000" dirty="0">
              <a:cs typeface="Calibri"/>
            </a:endParaRPr>
          </a:p>
          <a:p>
            <a:pPr>
              <a:spcBef>
                <a:spcPts val="0"/>
              </a:spcBef>
            </a:pPr>
            <a:endParaRPr lang="lt-LT" sz="2000" dirty="0">
              <a:ea typeface="+mn-lt"/>
              <a:cs typeface="+mn-lt"/>
            </a:endParaRPr>
          </a:p>
          <a:p>
            <a:pPr marL="0" indent="0">
              <a:spcBef>
                <a:spcPts val="0"/>
              </a:spcBef>
              <a:buNone/>
            </a:pPr>
            <a:r>
              <a:rPr lang="lt-LT" sz="2000" dirty="0">
                <a:ea typeface="+mn-lt"/>
                <a:cs typeface="+mn-lt"/>
              </a:rPr>
              <a:t>Kurso metu susipažinsite su: </a:t>
            </a:r>
          </a:p>
          <a:p>
            <a:pPr>
              <a:spcBef>
                <a:spcPts val="0"/>
              </a:spcBef>
              <a:buFont typeface="Arial"/>
            </a:pPr>
            <a:r>
              <a:rPr lang="lt-LT" sz="2000" dirty="0">
                <a:ea typeface="+mn-lt"/>
                <a:cs typeface="+mn-lt"/>
              </a:rPr>
              <a:t>Kartografinės </a:t>
            </a:r>
            <a:r>
              <a:rPr lang="lt-LT" sz="2000" dirty="0" err="1">
                <a:ea typeface="+mn-lt"/>
                <a:cs typeface="+mn-lt"/>
              </a:rPr>
              <a:t>generalizacijos</a:t>
            </a:r>
            <a:r>
              <a:rPr lang="lt-LT" sz="2000" dirty="0">
                <a:ea typeface="+mn-lt"/>
                <a:cs typeface="+mn-lt"/>
              </a:rPr>
              <a:t> rūšimis;</a:t>
            </a:r>
          </a:p>
          <a:p>
            <a:pPr>
              <a:spcBef>
                <a:spcPts val="0"/>
              </a:spcBef>
              <a:buFont typeface="Arial"/>
            </a:pPr>
            <a:r>
              <a:rPr lang="lt-LT" sz="2000" dirty="0">
                <a:ea typeface="+mn-lt"/>
                <a:cs typeface="+mn-lt"/>
              </a:rPr>
              <a:t>Erdvinių duomenų </a:t>
            </a:r>
            <a:r>
              <a:rPr lang="lt-LT" sz="2000" dirty="0" err="1">
                <a:ea typeface="+mn-lt"/>
                <a:cs typeface="+mn-lt"/>
              </a:rPr>
              <a:t>generalizavimo</a:t>
            </a:r>
            <a:r>
              <a:rPr lang="lt-LT" sz="2000" dirty="0">
                <a:ea typeface="+mn-lt"/>
                <a:cs typeface="+mn-lt"/>
              </a:rPr>
              <a:t> metodais;</a:t>
            </a:r>
          </a:p>
          <a:p>
            <a:pPr>
              <a:spcBef>
                <a:spcPts val="0"/>
              </a:spcBef>
              <a:buFont typeface="Arial"/>
            </a:pPr>
            <a:r>
              <a:rPr lang="lt-LT" sz="2000" dirty="0">
                <a:ea typeface="+mn-lt"/>
                <a:cs typeface="+mn-lt"/>
              </a:rPr>
              <a:t>Veiksniais, įtakojančiais kartografinę </a:t>
            </a:r>
            <a:r>
              <a:rPr lang="lt-LT" sz="2000" dirty="0" err="1">
                <a:ea typeface="+mn-lt"/>
                <a:cs typeface="+mn-lt"/>
              </a:rPr>
              <a:t>generalizaciją</a:t>
            </a:r>
            <a:endParaRPr lang="lt-LT" sz="2000" dirty="0">
              <a:cs typeface="Calibri"/>
            </a:endParaRPr>
          </a:p>
          <a:p>
            <a:pPr marL="0" indent="0">
              <a:spcBef>
                <a:spcPts val="0"/>
              </a:spcBef>
              <a:buNone/>
            </a:pPr>
            <a:r>
              <a:rPr lang="lt-LT" sz="2000" dirty="0">
                <a:ea typeface="+mn-lt"/>
                <a:cs typeface="+mn-lt"/>
              </a:rPr>
              <a:t>Išmoksite:</a:t>
            </a:r>
          </a:p>
          <a:p>
            <a:pPr>
              <a:spcBef>
                <a:spcPts val="0"/>
              </a:spcBef>
              <a:buFont typeface="Arial"/>
              <a:buChar char="•"/>
            </a:pPr>
            <a:r>
              <a:rPr lang="lt-LT" sz="2000" dirty="0">
                <a:cs typeface="Calibri"/>
              </a:rPr>
              <a:t>Taikyti pagrindinius erdvinių duomenų </a:t>
            </a:r>
            <a:r>
              <a:rPr lang="lt-LT" sz="2000" dirty="0" err="1">
                <a:cs typeface="Calibri"/>
              </a:rPr>
              <a:t>generalizavimo</a:t>
            </a:r>
            <a:r>
              <a:rPr lang="lt-LT" sz="2000" dirty="0">
                <a:cs typeface="Calibri"/>
              </a:rPr>
              <a:t> </a:t>
            </a:r>
          </a:p>
          <a:p>
            <a:pPr marL="0" indent="0">
              <a:spcBef>
                <a:spcPts val="0"/>
              </a:spcBef>
              <a:buNone/>
            </a:pPr>
            <a:r>
              <a:rPr lang="lt-LT" sz="2000" dirty="0">
                <a:cs typeface="Calibri"/>
              </a:rPr>
              <a:t>įrankius, </a:t>
            </a:r>
            <a:r>
              <a:rPr lang="lt-LT" sz="2000" dirty="0">
                <a:ea typeface="+mn-lt"/>
                <a:cs typeface="+mn-lt"/>
              </a:rPr>
              <a:t>atsižvelgiant į kartografuojamų reiškinių ir procesų pobūdį;</a:t>
            </a:r>
            <a:endParaRPr lang="lt-LT" sz="2000" dirty="0">
              <a:cs typeface="Calibri"/>
            </a:endParaRPr>
          </a:p>
          <a:p>
            <a:pPr>
              <a:spcBef>
                <a:spcPts val="0"/>
              </a:spcBef>
              <a:buFont typeface="Arial"/>
              <a:buChar char="•"/>
            </a:pPr>
            <a:r>
              <a:rPr lang="lt-LT" sz="2000" dirty="0">
                <a:cs typeface="Calibri"/>
              </a:rPr>
              <a:t>Tinkamai parinkti  pagrindinius </a:t>
            </a:r>
            <a:r>
              <a:rPr lang="lt-LT" sz="2000" dirty="0" err="1">
                <a:cs typeface="Calibri"/>
              </a:rPr>
              <a:t>generalizavimo</a:t>
            </a:r>
            <a:r>
              <a:rPr lang="lt-LT" sz="2000" dirty="0">
                <a:cs typeface="Calibri"/>
              </a:rPr>
              <a:t> įrankių parametrus</a:t>
            </a:r>
          </a:p>
          <a:p>
            <a:pPr>
              <a:spcBef>
                <a:spcPct val="0"/>
              </a:spcBef>
              <a:buFont typeface="Arial"/>
              <a:buChar char="•"/>
            </a:pPr>
            <a:endParaRPr lang="lt-LT" sz="2100">
              <a:cs typeface="Calibri"/>
            </a:endParaRPr>
          </a:p>
        </p:txBody>
      </p:sp>
    </p:spTree>
    <p:extLst>
      <p:ext uri="{BB962C8B-B14F-4D97-AF65-F5344CB8AC3E}">
        <p14:creationId xmlns:p14="http://schemas.microsoft.com/office/powerpoint/2010/main" val="30508104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aveikslėlis 7">
            <a:extLst>
              <a:ext uri="{FF2B5EF4-FFF2-40B4-BE49-F238E27FC236}">
                <a16:creationId xmlns:a16="http://schemas.microsoft.com/office/drawing/2014/main" id="{57600481-D5A7-48A2-B5BD-2CD05F0ABA6B}"/>
              </a:ext>
            </a:extLst>
          </p:cNvPr>
          <p:cNvPicPr>
            <a:picLocks noGrp="1" noChangeAspect="1"/>
          </p:cNvPicPr>
          <p:nvPr>
            <p:ph idx="1"/>
          </p:nvPr>
        </p:nvPicPr>
        <p:blipFill rotWithShape="1">
          <a:blip r:embed="rId2"/>
          <a:srcRect t="3101" b="21899"/>
          <a:stretch/>
        </p:blipFill>
        <p:spPr>
          <a:xfrm>
            <a:off x="20" y="10"/>
            <a:ext cx="9143980" cy="6857990"/>
          </a:xfrm>
          <a:prstGeom prst="rect">
            <a:avLst/>
          </a:prstGeom>
        </p:spPr>
      </p:pic>
      <p:sp>
        <p:nvSpPr>
          <p:cNvPr id="12" name="Rectangle 11">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vadinimas 1">
            <a:extLst>
              <a:ext uri="{FF2B5EF4-FFF2-40B4-BE49-F238E27FC236}">
                <a16:creationId xmlns:a16="http://schemas.microsoft.com/office/drawing/2014/main" id="{D1525318-716F-49BE-BA36-69D63EFAD950}"/>
              </a:ext>
            </a:extLst>
          </p:cNvPr>
          <p:cNvSpPr>
            <a:spLocks noGrp="1"/>
          </p:cNvSpPr>
          <p:nvPr>
            <p:ph type="title"/>
          </p:nvPr>
        </p:nvSpPr>
        <p:spPr>
          <a:xfrm>
            <a:off x="392906" y="5317240"/>
            <a:ext cx="8408194" cy="744836"/>
          </a:xfrm>
        </p:spPr>
        <p:txBody>
          <a:bodyPr vert="horz" lIns="91440" tIns="45720" rIns="91440" bIns="45720" rtlCol="0" anchor="ctr">
            <a:normAutofit/>
          </a:bodyPr>
          <a:lstStyle/>
          <a:p>
            <a:pPr eaLnBrk="1" hangingPunct="1">
              <a:lnSpc>
                <a:spcPct val="90000"/>
              </a:lnSpc>
            </a:pPr>
            <a:r>
              <a:rPr lang="en-US" sz="2600" b="1">
                <a:solidFill>
                  <a:schemeClr val="tx1">
                    <a:lumMod val="85000"/>
                    <a:lumOff val="15000"/>
                  </a:schemeClr>
                </a:solidFill>
              </a:rPr>
              <a:t>KOMPIUTERINĖS GRAFIKOS SISTEMOS IR ALGORITMAI</a:t>
            </a:r>
          </a:p>
        </p:txBody>
      </p:sp>
      <p:cxnSp>
        <p:nvCxnSpPr>
          <p:cNvPr id="14" name="Straight Connector 13">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533155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a:extLst>
              <a:ext uri="{FF2B5EF4-FFF2-40B4-BE49-F238E27FC236}">
                <a16:creationId xmlns:a16="http://schemas.microsoft.com/office/drawing/2014/main" id="{661C5F3D-5B5B-4FF4-8B9F-7F523FE2E386}"/>
              </a:ext>
            </a:extLst>
          </p:cNvPr>
          <p:cNvSpPr/>
          <p:nvPr/>
        </p:nvSpPr>
        <p:spPr>
          <a:xfrm>
            <a:off x="7287618" y="3041066"/>
            <a:ext cx="1858539" cy="646331"/>
          </a:xfrm>
          <a:prstGeom prst="rect">
            <a:avLst/>
          </a:prstGeom>
        </p:spPr>
        <p:txBody>
          <a:bodyPr wrap="square" lIns="91440" tIns="45720" rIns="91440" bIns="45720" anchor="t">
            <a:spAutoFit/>
          </a:bodyPr>
          <a:lstStyle/>
          <a:p>
            <a:r>
              <a:rPr lang="lt-LT" altLang="lt-LT">
                <a:solidFill>
                  <a:schemeClr val="bg2">
                    <a:lumMod val="25000"/>
                  </a:schemeClr>
                </a:solidFill>
                <a:latin typeface="Arial"/>
                <a:cs typeface="Arial"/>
              </a:rPr>
              <a:t>Doc. dr. Artūras </a:t>
            </a:r>
            <a:r>
              <a:rPr lang="lt-LT" altLang="lt-LT" err="1">
                <a:solidFill>
                  <a:schemeClr val="bg2">
                    <a:lumMod val="25000"/>
                  </a:schemeClr>
                </a:solidFill>
                <a:latin typeface="Arial"/>
                <a:cs typeface="Arial"/>
              </a:rPr>
              <a:t>Bautrėnas</a:t>
            </a:r>
            <a:endParaRPr lang="lt-LT" err="1">
              <a:solidFill>
                <a:schemeClr val="bg2">
                  <a:lumMod val="25000"/>
                </a:schemeClr>
              </a:solidFill>
              <a:latin typeface="Arial"/>
              <a:cs typeface="Arial"/>
            </a:endParaRPr>
          </a:p>
        </p:txBody>
      </p:sp>
      <p:sp>
        <p:nvSpPr>
          <p:cNvPr id="7" name="Rectangle 5">
            <a:extLst>
              <a:ext uri="{FF2B5EF4-FFF2-40B4-BE49-F238E27FC236}">
                <a16:creationId xmlns:a16="http://schemas.microsoft.com/office/drawing/2014/main" id="{FD6EC99A-5D8F-4762-9313-D6B2C0488DC3}"/>
              </a:ext>
            </a:extLst>
          </p:cNvPr>
          <p:cNvSpPr/>
          <p:nvPr/>
        </p:nvSpPr>
        <p:spPr>
          <a:xfrm>
            <a:off x="7279182" y="5689192"/>
            <a:ext cx="1757314" cy="923330"/>
          </a:xfrm>
          <a:prstGeom prst="rect">
            <a:avLst/>
          </a:prstGeom>
        </p:spPr>
        <p:txBody>
          <a:bodyPr wrap="square">
            <a:spAutoFit/>
          </a:bodyPr>
          <a:lstStyle/>
          <a:p>
            <a:pPr eaLnBrk="1" hangingPunct="1"/>
            <a:r>
              <a:rPr lang="lt-LT" altLang="lt-LT">
                <a:solidFill>
                  <a:schemeClr val="bg2">
                    <a:lumMod val="25000"/>
                  </a:schemeClr>
                </a:solidFill>
              </a:rPr>
              <a:t>Neringa Mačiulevičiūtė-Turlienė</a:t>
            </a:r>
          </a:p>
        </p:txBody>
      </p:sp>
      <p:pic>
        <p:nvPicPr>
          <p:cNvPr id="11" name="Paveikslėlis 8" descr="Paveikslėlis, kuriame yra siena, asmuo, moteris, vidinis&#10;&#10;Automatiškai sugeneruotas aprašymas">
            <a:extLst>
              <a:ext uri="{FF2B5EF4-FFF2-40B4-BE49-F238E27FC236}">
                <a16:creationId xmlns:a16="http://schemas.microsoft.com/office/drawing/2014/main" id="{E7AC781C-A1A1-4E17-8E46-9AD05725FF44}"/>
              </a:ext>
            </a:extLst>
          </p:cNvPr>
          <p:cNvPicPr>
            <a:picLocks noChangeAspect="1"/>
          </p:cNvPicPr>
          <p:nvPr/>
        </p:nvPicPr>
        <p:blipFill>
          <a:blip r:embed="rId2"/>
          <a:stretch>
            <a:fillRect/>
          </a:stretch>
        </p:blipFill>
        <p:spPr>
          <a:xfrm>
            <a:off x="7359064" y="4318094"/>
            <a:ext cx="1368226" cy="1376662"/>
          </a:xfrm>
          <a:prstGeom prst="rect">
            <a:avLst/>
          </a:prstGeom>
        </p:spPr>
      </p:pic>
      <p:pic>
        <p:nvPicPr>
          <p:cNvPr id="15" name="Paveikslėlis 15" descr="Paveikslėlis, kuriame yra asmuo, vyras, siena, akiniai&#10;&#10;Automatiškai sugeneruotas aprašymas">
            <a:extLst>
              <a:ext uri="{FF2B5EF4-FFF2-40B4-BE49-F238E27FC236}">
                <a16:creationId xmlns:a16="http://schemas.microsoft.com/office/drawing/2014/main" id="{9F1CD791-3ED3-4D6B-BA16-48F117B3837C}"/>
              </a:ext>
            </a:extLst>
          </p:cNvPr>
          <p:cNvPicPr>
            <a:picLocks noChangeAspect="1"/>
          </p:cNvPicPr>
          <p:nvPr/>
        </p:nvPicPr>
        <p:blipFill>
          <a:blip r:embed="rId3"/>
          <a:stretch>
            <a:fillRect/>
          </a:stretch>
        </p:blipFill>
        <p:spPr>
          <a:xfrm>
            <a:off x="7359011" y="991584"/>
            <a:ext cx="1343025" cy="2057400"/>
          </a:xfrm>
          <a:prstGeom prst="rect">
            <a:avLst/>
          </a:prstGeom>
        </p:spPr>
      </p:pic>
      <p:sp>
        <p:nvSpPr>
          <p:cNvPr id="18" name="Title 1">
            <a:extLst>
              <a:ext uri="{FF2B5EF4-FFF2-40B4-BE49-F238E27FC236}">
                <a16:creationId xmlns:a16="http://schemas.microsoft.com/office/drawing/2014/main" id="{5E5CE3E5-F3C3-4199-B31C-AB446FBBEEB5}"/>
              </a:ext>
            </a:extLst>
          </p:cNvPr>
          <p:cNvSpPr>
            <a:spLocks noGrp="1"/>
          </p:cNvSpPr>
          <p:nvPr>
            <p:ph type="title"/>
          </p:nvPr>
        </p:nvSpPr>
        <p:spPr>
          <a:xfrm>
            <a:off x="-12556" y="184942"/>
            <a:ext cx="9047836" cy="1126130"/>
          </a:xfrm>
        </p:spPr>
        <p:txBody>
          <a:bodyPr/>
          <a:lstStyle/>
          <a:p>
            <a:r>
              <a:rPr lang="lt-LT" b="1"/>
              <a:t>KOMPIUTERINĖS GRAFIKOS SISTEMOS IR ALGORITMAI</a:t>
            </a:r>
            <a:endParaRPr lang="lt-LT"/>
          </a:p>
        </p:txBody>
      </p:sp>
      <p:sp>
        <p:nvSpPr>
          <p:cNvPr id="20" name="TextBox 19">
            <a:extLst>
              <a:ext uri="{FF2B5EF4-FFF2-40B4-BE49-F238E27FC236}">
                <a16:creationId xmlns:a16="http://schemas.microsoft.com/office/drawing/2014/main" id="{3D8CA5AE-EB0A-453B-B282-CE1CC9B8D708}"/>
              </a:ext>
            </a:extLst>
          </p:cNvPr>
          <p:cNvSpPr txBox="1"/>
          <p:nvPr/>
        </p:nvSpPr>
        <p:spPr>
          <a:xfrm>
            <a:off x="53987" y="1614541"/>
            <a:ext cx="7121184"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sz="2400">
                <a:solidFill>
                  <a:srgbClr val="000000"/>
                </a:solidFill>
                <a:latin typeface="Calibri"/>
                <a:cs typeface="Calibri"/>
              </a:rPr>
              <a:t>Kompiuterinė grafika – tai skaitmeninės priemonės, kurių</a:t>
            </a:r>
            <a:r>
              <a:rPr lang="en-US" sz="2400">
                <a:latin typeface="Calibri"/>
                <a:cs typeface="Calibri"/>
              </a:rPr>
              <a:t> pagalba kuriami ir tvarkomi vaizdai, atkuriantys </a:t>
            </a:r>
            <a:r>
              <a:rPr lang="en-US" sz="2400" err="1">
                <a:latin typeface="Calibri"/>
                <a:cs typeface="Calibri"/>
              </a:rPr>
              <a:t>realų</a:t>
            </a:r>
            <a:r>
              <a:rPr lang="en-US" sz="2400">
                <a:latin typeface="Calibri"/>
                <a:cs typeface="Calibri"/>
              </a:rPr>
              <a:t> </a:t>
            </a:r>
            <a:r>
              <a:rPr lang="en-US" sz="2400" err="1">
                <a:latin typeface="Calibri"/>
                <a:cs typeface="Calibri"/>
              </a:rPr>
              <a:t>pasaulį</a:t>
            </a:r>
            <a:r>
              <a:rPr lang="en-US" sz="2400">
                <a:latin typeface="Calibri"/>
                <a:cs typeface="Calibri"/>
              </a:rPr>
              <a:t>. </a:t>
            </a:r>
          </a:p>
        </p:txBody>
      </p:sp>
      <p:sp>
        <p:nvSpPr>
          <p:cNvPr id="22" name="TextBox 21">
            <a:extLst>
              <a:ext uri="{FF2B5EF4-FFF2-40B4-BE49-F238E27FC236}">
                <a16:creationId xmlns:a16="http://schemas.microsoft.com/office/drawing/2014/main" id="{198E1267-3CC3-4519-B907-6651B526D900}"/>
              </a:ext>
            </a:extLst>
          </p:cNvPr>
          <p:cNvSpPr txBox="1"/>
          <p:nvPr/>
        </p:nvSpPr>
        <p:spPr>
          <a:xfrm>
            <a:off x="53987" y="2997951"/>
            <a:ext cx="6994654" cy="37856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lt-LT" sz="2400">
                <a:latin typeface="Calibri"/>
                <a:cs typeface="Calibri"/>
              </a:rPr>
              <a:t>Kurso metu:</a:t>
            </a:r>
          </a:p>
          <a:p>
            <a:pPr marL="342900" indent="-342900">
              <a:buFont typeface="Arial"/>
              <a:buChar char="•"/>
            </a:pPr>
            <a:r>
              <a:rPr lang="lt-LT" sz="2400">
                <a:latin typeface="Calibri"/>
                <a:cs typeface="Calibri"/>
              </a:rPr>
              <a:t>išmoksite kurti skirtingo tikslumo vaizdinius;</a:t>
            </a:r>
          </a:p>
          <a:p>
            <a:pPr marL="342900" indent="-342900">
              <a:buFont typeface="Arial"/>
              <a:buChar char="•"/>
            </a:pPr>
            <a:r>
              <a:rPr lang="lt" sz="2400">
                <a:latin typeface="Calibri"/>
                <a:cs typeface="Calibri"/>
              </a:rPr>
              <a:t>įgysite žinių apie šiuolaikinius grafinius redaktorius;</a:t>
            </a:r>
          </a:p>
          <a:p>
            <a:pPr marL="342900" indent="-342900">
              <a:buFont typeface="Arial"/>
              <a:buChar char="•"/>
            </a:pPr>
            <a:r>
              <a:rPr lang="lt" sz="2400">
                <a:latin typeface="Calibri"/>
                <a:cs typeface="Calibri"/>
              </a:rPr>
              <a:t>įsisavinsite dvimačio grafinio modeliavimo pagrindus;</a:t>
            </a:r>
          </a:p>
          <a:p>
            <a:pPr marL="342900" indent="-342900">
              <a:buFont typeface="Arial"/>
              <a:buChar char="•"/>
            </a:pPr>
            <a:r>
              <a:rPr lang="lt" sz="2400">
                <a:latin typeface="Calibri"/>
                <a:cs typeface="Calibri"/>
              </a:rPr>
              <a:t>išmoksite rengti analoginius bei skaitmeninius grafinius modelius;</a:t>
            </a:r>
          </a:p>
          <a:p>
            <a:pPr marL="342900" indent="-342900">
              <a:buFont typeface="Arial"/>
              <a:buChar char="•"/>
            </a:pPr>
            <a:r>
              <a:rPr lang="lt" sz="2400">
                <a:latin typeface="Calibri"/>
                <a:cs typeface="Calibri"/>
              </a:rPr>
              <a:t>įvaldysite programas, skirtas vektorinės grafikos objektų kūrimui bei koregavimui;</a:t>
            </a:r>
          </a:p>
          <a:p>
            <a:pPr marL="342900" indent="-342900">
              <a:buFont typeface="Arial"/>
              <a:buChar char="•"/>
            </a:pPr>
            <a:r>
              <a:rPr lang="lt" sz="2400">
                <a:latin typeface="Calibri"/>
                <a:cs typeface="Calibri"/>
              </a:rPr>
              <a:t>įsisavinsite 3D grafinio modeliavimo pagrindus.</a:t>
            </a:r>
          </a:p>
        </p:txBody>
      </p:sp>
    </p:spTree>
    <p:extLst>
      <p:ext uri="{BB962C8B-B14F-4D97-AF65-F5344CB8AC3E}">
        <p14:creationId xmlns:p14="http://schemas.microsoft.com/office/powerpoint/2010/main" val="18054211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aveikslėlis 7">
            <a:extLst>
              <a:ext uri="{FF2B5EF4-FFF2-40B4-BE49-F238E27FC236}">
                <a16:creationId xmlns:a16="http://schemas.microsoft.com/office/drawing/2014/main" id="{57600481-D5A7-48A2-B5BD-2CD05F0ABA6B}"/>
              </a:ext>
            </a:extLst>
          </p:cNvPr>
          <p:cNvPicPr>
            <a:picLocks noGrp="1" noChangeAspect="1"/>
          </p:cNvPicPr>
          <p:nvPr>
            <p:ph idx="1"/>
          </p:nvPr>
        </p:nvPicPr>
        <p:blipFill rotWithShape="1">
          <a:blip r:embed="rId2"/>
          <a:srcRect/>
          <a:stretch/>
        </p:blipFill>
        <p:spPr>
          <a:xfrm>
            <a:off x="20" y="3664"/>
            <a:ext cx="9143980" cy="6850681"/>
          </a:xfrm>
          <a:prstGeom prst="rect">
            <a:avLst/>
          </a:prstGeom>
        </p:spPr>
      </p:pic>
      <p:sp>
        <p:nvSpPr>
          <p:cNvPr id="12" name="Rectangle 11">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vadinimas 1">
            <a:extLst>
              <a:ext uri="{FF2B5EF4-FFF2-40B4-BE49-F238E27FC236}">
                <a16:creationId xmlns:a16="http://schemas.microsoft.com/office/drawing/2014/main" id="{D1525318-716F-49BE-BA36-69D63EFAD950}"/>
              </a:ext>
            </a:extLst>
          </p:cNvPr>
          <p:cNvSpPr>
            <a:spLocks noGrp="1"/>
          </p:cNvSpPr>
          <p:nvPr>
            <p:ph type="title"/>
          </p:nvPr>
        </p:nvSpPr>
        <p:spPr>
          <a:xfrm>
            <a:off x="392906" y="5317240"/>
            <a:ext cx="8408194" cy="744836"/>
          </a:xfrm>
        </p:spPr>
        <p:txBody>
          <a:bodyPr vert="horz" lIns="91440" tIns="45720" rIns="91440" bIns="45720" rtlCol="0" anchor="ctr">
            <a:normAutofit/>
          </a:bodyPr>
          <a:lstStyle/>
          <a:p>
            <a:r>
              <a:rPr lang="lt-LT" sz="2400" b="1">
                <a:solidFill>
                  <a:schemeClr val="tx1">
                    <a:lumMod val="85000"/>
                    <a:lumOff val="15000"/>
                  </a:schemeClr>
                </a:solidFill>
              </a:rPr>
              <a:t>GEODEZIJOS IR TOPOGRAFIJOS PAGRINDAI</a:t>
            </a:r>
            <a:endParaRPr lang="lt-LT" sz="2400" b="1">
              <a:solidFill>
                <a:schemeClr val="tx1">
                  <a:lumMod val="85000"/>
                  <a:lumOff val="15000"/>
                </a:schemeClr>
              </a:solidFill>
              <a:cs typeface="Calibri"/>
            </a:endParaRPr>
          </a:p>
        </p:txBody>
      </p:sp>
      <p:cxnSp>
        <p:nvCxnSpPr>
          <p:cNvPr id="14" name="Straight Connector 13">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271976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a:extLst>
              <a:ext uri="{FF2B5EF4-FFF2-40B4-BE49-F238E27FC236}">
                <a16:creationId xmlns:a16="http://schemas.microsoft.com/office/drawing/2014/main" id="{661C5F3D-5B5B-4FF4-8B9F-7F523FE2E386}"/>
              </a:ext>
            </a:extLst>
          </p:cNvPr>
          <p:cNvSpPr/>
          <p:nvPr/>
        </p:nvSpPr>
        <p:spPr>
          <a:xfrm>
            <a:off x="7287618" y="3041066"/>
            <a:ext cx="1858539" cy="646331"/>
          </a:xfrm>
          <a:prstGeom prst="rect">
            <a:avLst/>
          </a:prstGeom>
        </p:spPr>
        <p:txBody>
          <a:bodyPr wrap="square" lIns="91440" tIns="45720" rIns="91440" bIns="45720" anchor="t">
            <a:spAutoFit/>
          </a:bodyPr>
          <a:lstStyle/>
          <a:p>
            <a:r>
              <a:rPr lang="lt-LT" altLang="lt-LT">
                <a:solidFill>
                  <a:schemeClr val="bg2">
                    <a:lumMod val="25000"/>
                  </a:schemeClr>
                </a:solidFill>
                <a:latin typeface="Arial"/>
                <a:cs typeface="Arial"/>
              </a:rPr>
              <a:t>Doc. dr. Artūras </a:t>
            </a:r>
            <a:r>
              <a:rPr lang="lt-LT" altLang="lt-LT" err="1">
                <a:solidFill>
                  <a:schemeClr val="bg2">
                    <a:lumMod val="25000"/>
                  </a:schemeClr>
                </a:solidFill>
                <a:latin typeface="Arial"/>
                <a:cs typeface="Arial"/>
              </a:rPr>
              <a:t>Bautrėnas</a:t>
            </a:r>
            <a:endParaRPr lang="lt-LT" err="1">
              <a:solidFill>
                <a:schemeClr val="bg2">
                  <a:lumMod val="25000"/>
                </a:schemeClr>
              </a:solidFill>
              <a:latin typeface="Arial"/>
              <a:cs typeface="Arial"/>
            </a:endParaRPr>
          </a:p>
        </p:txBody>
      </p:sp>
      <p:sp>
        <p:nvSpPr>
          <p:cNvPr id="7" name="Rectangle 5">
            <a:extLst>
              <a:ext uri="{FF2B5EF4-FFF2-40B4-BE49-F238E27FC236}">
                <a16:creationId xmlns:a16="http://schemas.microsoft.com/office/drawing/2014/main" id="{FD6EC99A-5D8F-4762-9313-D6B2C0488DC3}"/>
              </a:ext>
            </a:extLst>
          </p:cNvPr>
          <p:cNvSpPr/>
          <p:nvPr/>
        </p:nvSpPr>
        <p:spPr>
          <a:xfrm>
            <a:off x="7279182" y="5689192"/>
            <a:ext cx="1757314" cy="646331"/>
          </a:xfrm>
          <a:prstGeom prst="rect">
            <a:avLst/>
          </a:prstGeom>
        </p:spPr>
        <p:txBody>
          <a:bodyPr wrap="square" lIns="91440" tIns="45720" rIns="91440" bIns="45720" anchor="t">
            <a:spAutoFit/>
          </a:bodyPr>
          <a:lstStyle/>
          <a:p>
            <a:pPr eaLnBrk="1" hangingPunct="1"/>
            <a:r>
              <a:rPr lang="lt-LT" altLang="lt-LT">
                <a:solidFill>
                  <a:schemeClr val="bg2">
                    <a:lumMod val="25000"/>
                  </a:schemeClr>
                </a:solidFill>
                <a:latin typeface="Arial"/>
                <a:cs typeface="Arial"/>
              </a:rPr>
              <a:t>Loreta</a:t>
            </a:r>
            <a:endParaRPr lang="lt-LT" altLang="lt-LT">
              <a:solidFill>
                <a:schemeClr val="bg2">
                  <a:lumMod val="25000"/>
                </a:schemeClr>
              </a:solidFill>
            </a:endParaRPr>
          </a:p>
          <a:p>
            <a:r>
              <a:rPr lang="lt-LT" altLang="lt-LT" err="1">
                <a:solidFill>
                  <a:schemeClr val="bg2">
                    <a:lumMod val="25000"/>
                  </a:schemeClr>
                </a:solidFill>
                <a:latin typeface="Arial"/>
                <a:cs typeface="Arial"/>
              </a:rPr>
              <a:t>Šutinienė</a:t>
            </a:r>
          </a:p>
        </p:txBody>
      </p:sp>
      <p:pic>
        <p:nvPicPr>
          <p:cNvPr id="15" name="Paveikslėlis 15" descr="Paveikslėlis, kuriame yra asmuo, vyras, siena, akiniai&#10;&#10;Automatiškai sugeneruotas aprašymas">
            <a:extLst>
              <a:ext uri="{FF2B5EF4-FFF2-40B4-BE49-F238E27FC236}">
                <a16:creationId xmlns:a16="http://schemas.microsoft.com/office/drawing/2014/main" id="{9F1CD791-3ED3-4D6B-BA16-48F117B3837C}"/>
              </a:ext>
            </a:extLst>
          </p:cNvPr>
          <p:cNvPicPr>
            <a:picLocks noChangeAspect="1"/>
          </p:cNvPicPr>
          <p:nvPr/>
        </p:nvPicPr>
        <p:blipFill>
          <a:blip r:embed="rId2"/>
          <a:stretch>
            <a:fillRect/>
          </a:stretch>
        </p:blipFill>
        <p:spPr>
          <a:xfrm>
            <a:off x="7359011" y="991584"/>
            <a:ext cx="1343025" cy="2057400"/>
          </a:xfrm>
          <a:prstGeom prst="rect">
            <a:avLst/>
          </a:prstGeom>
        </p:spPr>
      </p:pic>
      <p:sp>
        <p:nvSpPr>
          <p:cNvPr id="18" name="Title 1">
            <a:extLst>
              <a:ext uri="{FF2B5EF4-FFF2-40B4-BE49-F238E27FC236}">
                <a16:creationId xmlns:a16="http://schemas.microsoft.com/office/drawing/2014/main" id="{5E5CE3E5-F3C3-4199-B31C-AB446FBBEEB5}"/>
              </a:ext>
            </a:extLst>
          </p:cNvPr>
          <p:cNvSpPr>
            <a:spLocks noGrp="1"/>
          </p:cNvSpPr>
          <p:nvPr>
            <p:ph type="title"/>
          </p:nvPr>
        </p:nvSpPr>
        <p:spPr>
          <a:xfrm>
            <a:off x="-12556" y="184942"/>
            <a:ext cx="9047836" cy="1126130"/>
          </a:xfrm>
        </p:spPr>
        <p:txBody>
          <a:bodyPr/>
          <a:lstStyle/>
          <a:p>
            <a:r>
              <a:rPr lang="lt-LT" b="1">
                <a:solidFill>
                  <a:schemeClr val="tx1">
                    <a:lumMod val="85000"/>
                    <a:lumOff val="15000"/>
                  </a:schemeClr>
                </a:solidFill>
                <a:ea typeface="+mj-lt"/>
                <a:cs typeface="+mj-lt"/>
              </a:rPr>
              <a:t>GEODEZIJOS IR TOPOGRAFIJOS </a:t>
            </a:r>
            <a:br>
              <a:rPr lang="lt-LT" b="1">
                <a:solidFill>
                  <a:schemeClr val="tx1">
                    <a:lumMod val="85000"/>
                    <a:lumOff val="15000"/>
                  </a:schemeClr>
                </a:solidFill>
                <a:ea typeface="+mj-lt"/>
                <a:cs typeface="+mj-lt"/>
              </a:rPr>
            </a:br>
            <a:r>
              <a:rPr lang="lt-LT" b="1">
                <a:solidFill>
                  <a:schemeClr val="tx1">
                    <a:lumMod val="85000"/>
                    <a:lumOff val="15000"/>
                  </a:schemeClr>
                </a:solidFill>
                <a:ea typeface="+mj-lt"/>
                <a:cs typeface="+mj-lt"/>
              </a:rPr>
              <a:t>PAGRINDAI</a:t>
            </a:r>
            <a:endParaRPr lang="lt-LT">
              <a:solidFill>
                <a:schemeClr val="tx1">
                  <a:lumMod val="85000"/>
                  <a:lumOff val="15000"/>
                </a:schemeClr>
              </a:solidFill>
              <a:ea typeface="+mj-lt"/>
              <a:cs typeface="+mj-lt"/>
            </a:endParaRPr>
          </a:p>
        </p:txBody>
      </p:sp>
      <p:sp>
        <p:nvSpPr>
          <p:cNvPr id="20" name="TextBox 19">
            <a:extLst>
              <a:ext uri="{FF2B5EF4-FFF2-40B4-BE49-F238E27FC236}">
                <a16:creationId xmlns:a16="http://schemas.microsoft.com/office/drawing/2014/main" id="{3D8CA5AE-EB0A-453B-B282-CE1CC9B8D708}"/>
              </a:ext>
            </a:extLst>
          </p:cNvPr>
          <p:cNvSpPr txBox="1"/>
          <p:nvPr/>
        </p:nvSpPr>
        <p:spPr>
          <a:xfrm>
            <a:off x="53987" y="1372573"/>
            <a:ext cx="7121184" cy="25545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lt-LT" sz="2000">
                <a:solidFill>
                  <a:srgbClr val="000000"/>
                </a:solidFill>
                <a:latin typeface="Calibri"/>
                <a:cs typeface="Calibri"/>
              </a:rPr>
              <a:t>Geodezijos  ir topografijos svarba šalies ekonominiam, socialiniam ir kultūriniam gyvenimui yra labai didelė, nes atliktų matavimų pagrindu sudaromi planai ir žemėlapiai, kurie naudojami ne tik sprendžiant mokslinius ir taikomojo pobūdžio uždavinius, bet ir  projektuojant  bei planuojant miestus ir gyvenvietes, žemėtvarkos, melioracijos, miškininkystės reikmėms tenkinti, atliekant geologines paieškas, jūrų ir oro laivynui, krašto gynybai, turizmui ir kt.</a:t>
            </a:r>
            <a:endParaRPr lang="lt-LT"/>
          </a:p>
        </p:txBody>
      </p:sp>
      <p:sp>
        <p:nvSpPr>
          <p:cNvPr id="22" name="TextBox 21">
            <a:extLst>
              <a:ext uri="{FF2B5EF4-FFF2-40B4-BE49-F238E27FC236}">
                <a16:creationId xmlns:a16="http://schemas.microsoft.com/office/drawing/2014/main" id="{198E1267-3CC3-4519-B907-6651B526D900}"/>
              </a:ext>
            </a:extLst>
          </p:cNvPr>
          <p:cNvSpPr txBox="1"/>
          <p:nvPr/>
        </p:nvSpPr>
        <p:spPr>
          <a:xfrm>
            <a:off x="53987" y="3928964"/>
            <a:ext cx="6733156"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lt-LT" sz="2000">
                <a:latin typeface="Calibri"/>
                <a:cs typeface="Calibri"/>
              </a:rPr>
              <a:t>Kurso metu </a:t>
            </a:r>
            <a:r>
              <a:rPr lang="lt" sz="2000">
                <a:latin typeface="Calibri"/>
                <a:cs typeface="Calibri"/>
              </a:rPr>
              <a:t>įgysite žinių</a:t>
            </a:r>
            <a:r>
              <a:rPr lang="lt-LT" sz="2000">
                <a:latin typeface="Calibri"/>
                <a:cs typeface="Calibri"/>
              </a:rPr>
              <a:t>:</a:t>
            </a:r>
          </a:p>
          <a:p>
            <a:pPr marL="342900" indent="-342900">
              <a:buFont typeface="Arial"/>
              <a:buChar char="•"/>
            </a:pPr>
            <a:r>
              <a:rPr lang="lt-LT" sz="2000">
                <a:latin typeface="Calibri"/>
                <a:cs typeface="Calibri"/>
              </a:rPr>
              <a:t>apie Žemės, kaip planetos, suvokimo raidą;</a:t>
            </a:r>
          </a:p>
          <a:p>
            <a:pPr marL="342900" indent="-342900">
              <a:buFont typeface="Arial"/>
              <a:buChar char="•"/>
            </a:pPr>
            <a:r>
              <a:rPr lang="lt" sz="2000">
                <a:latin typeface="Calibri"/>
                <a:cs typeface="Calibri"/>
              </a:rPr>
              <a:t>matavimų žemės paviršiuje metodus ir jų svarbą;</a:t>
            </a:r>
          </a:p>
          <a:p>
            <a:pPr marL="342900" indent="-342900">
              <a:buFont typeface="Arial"/>
              <a:buChar char="•"/>
            </a:pPr>
            <a:r>
              <a:rPr lang="lt" sz="2000">
                <a:latin typeface="Calibri"/>
                <a:cs typeface="Calibri"/>
              </a:rPr>
              <a:t>topografinius žemėlapius ir jų erdvinę struktūrą;</a:t>
            </a:r>
          </a:p>
          <a:p>
            <a:pPr marL="342900" indent="-342900">
              <a:buFont typeface="Arial"/>
              <a:buChar char="•"/>
            </a:pPr>
            <a:r>
              <a:rPr lang="lt" sz="2000">
                <a:latin typeface="Calibri"/>
                <a:cs typeface="Calibri"/>
              </a:rPr>
              <a:t>Lietuvos institucijas, susijusias su geodeziniais bei topografiniais matavimais;</a:t>
            </a:r>
          </a:p>
          <a:p>
            <a:pPr marL="342900" indent="-342900">
              <a:buFont typeface="Arial"/>
              <a:buChar char="•"/>
            </a:pPr>
            <a:r>
              <a:rPr lang="lt" sz="2000">
                <a:latin typeface="Calibri"/>
                <a:cs typeface="Calibri"/>
              </a:rPr>
              <a:t>išmoksite taikyti įvairius tiesioginių matavimų metodus;</a:t>
            </a:r>
            <a:endParaRPr lang="lt"/>
          </a:p>
          <a:p>
            <a:pPr marL="342900" indent="-342900">
              <a:buFont typeface="Arial"/>
              <a:buChar char="•"/>
            </a:pPr>
            <a:r>
              <a:rPr lang="lt" sz="2000">
                <a:latin typeface="Calibri"/>
                <a:cs typeface="Calibri"/>
              </a:rPr>
              <a:t>įsisavinsite matavimo duomenų matematinį apdorojimą;</a:t>
            </a:r>
            <a:endParaRPr lang="lt"/>
          </a:p>
          <a:p>
            <a:pPr marL="342900" indent="-342900">
              <a:buFont typeface="Arial"/>
              <a:buChar char="•"/>
            </a:pPr>
            <a:r>
              <a:rPr lang="lt" sz="2000">
                <a:latin typeface="Calibri"/>
                <a:cs typeface="Calibri"/>
              </a:rPr>
              <a:t>įsisavinsite specializuotų kompiuterinių programų taikymą.</a:t>
            </a:r>
            <a:endParaRPr lang="lt">
              <a:latin typeface="Arial"/>
              <a:cs typeface="Arial"/>
            </a:endParaRPr>
          </a:p>
        </p:txBody>
      </p:sp>
      <p:pic>
        <p:nvPicPr>
          <p:cNvPr id="2" name="Picture 2">
            <a:extLst>
              <a:ext uri="{FF2B5EF4-FFF2-40B4-BE49-F238E27FC236}">
                <a16:creationId xmlns:a16="http://schemas.microsoft.com/office/drawing/2014/main" id="{9AE542EF-15E4-4B5B-BE71-EC6C28138140}"/>
              </a:ext>
            </a:extLst>
          </p:cNvPr>
          <p:cNvPicPr>
            <a:picLocks noChangeAspect="1"/>
          </p:cNvPicPr>
          <p:nvPr/>
        </p:nvPicPr>
        <p:blipFill>
          <a:blip r:embed="rId3"/>
          <a:stretch>
            <a:fillRect/>
          </a:stretch>
        </p:blipFill>
        <p:spPr>
          <a:xfrm>
            <a:off x="7359293" y="3966707"/>
            <a:ext cx="1342462" cy="1699840"/>
          </a:xfrm>
          <a:prstGeom prst="rect">
            <a:avLst/>
          </a:prstGeom>
        </p:spPr>
      </p:pic>
    </p:spTree>
    <p:extLst>
      <p:ext uri="{BB962C8B-B14F-4D97-AF65-F5344CB8AC3E}">
        <p14:creationId xmlns:p14="http://schemas.microsoft.com/office/powerpoint/2010/main" val="40574591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E89895-678F-4818-B5F7-067E4A1B2C52}"/>
              </a:ext>
            </a:extLst>
          </p:cNvPr>
          <p:cNvPicPr>
            <a:picLocks noChangeAspect="1"/>
          </p:cNvPicPr>
          <p:nvPr/>
        </p:nvPicPr>
        <p:blipFill rotWithShape="1">
          <a:blip r:embed="rId2"/>
          <a:srcRect t="5660"/>
          <a:stretch/>
        </p:blipFill>
        <p:spPr>
          <a:xfrm>
            <a:off x="0" y="0"/>
            <a:ext cx="9144000" cy="6896940"/>
          </a:xfrm>
          <a:prstGeom prst="rect">
            <a:avLst/>
          </a:prstGeom>
        </p:spPr>
      </p:pic>
      <p:sp>
        <p:nvSpPr>
          <p:cNvPr id="12" name="Rectangle 11">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E15A940B-E064-4757-8833-BBB14519E05C}"/>
              </a:ext>
            </a:extLst>
          </p:cNvPr>
          <p:cNvSpPr txBox="1">
            <a:spLocks/>
          </p:cNvSpPr>
          <p:nvPr/>
        </p:nvSpPr>
        <p:spPr bwMode="auto">
          <a:xfrm>
            <a:off x="392906" y="5317240"/>
            <a:ext cx="8408194" cy="744836"/>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numCol="1" rtlCol="0" anchor="ctr" anchorCtr="0" compatLnSpc="1">
            <a:prstTxWarp prst="textNoShape">
              <a:avLst/>
            </a:prstTxWarp>
            <a:norm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lnSpc>
                <a:spcPct val="90000"/>
              </a:lnSpc>
              <a:spcAft>
                <a:spcPts val="600"/>
              </a:spcAft>
            </a:pPr>
            <a:r>
              <a:rPr lang="en-US" sz="3100" b="1" dirty="0">
                <a:solidFill>
                  <a:schemeClr val="tx1">
                    <a:lumMod val="85000"/>
                    <a:lumOff val="15000"/>
                  </a:schemeClr>
                </a:solidFill>
              </a:rPr>
              <a:t>GI INTERNETE</a:t>
            </a:r>
            <a:r>
              <a:rPr lang="lt-LT" sz="3100" b="1" dirty="0">
                <a:solidFill>
                  <a:schemeClr val="tx1">
                    <a:lumMod val="85000"/>
                    <a:lumOff val="15000"/>
                  </a:schemeClr>
                </a:solidFill>
              </a:rPr>
              <a:t> ir ATVIRAS KODAS</a:t>
            </a:r>
            <a:endParaRPr lang="en-US" sz="3100" b="1" dirty="0">
              <a:solidFill>
                <a:schemeClr val="tx1">
                  <a:lumMod val="85000"/>
                  <a:lumOff val="15000"/>
                </a:schemeClr>
              </a:solidFill>
            </a:endParaRPr>
          </a:p>
        </p:txBody>
      </p:sp>
      <p:cxnSp>
        <p:nvCxnSpPr>
          <p:cNvPr id="14" name="Straight Connector 13">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885048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9E06CA-F3FB-423F-971B-65AD0917A682}"/>
              </a:ext>
            </a:extLst>
          </p:cNvPr>
          <p:cNvSpPr>
            <a:spLocks noGrp="1"/>
          </p:cNvSpPr>
          <p:nvPr>
            <p:ph type="title"/>
          </p:nvPr>
        </p:nvSpPr>
        <p:spPr>
          <a:xfrm>
            <a:off x="0" y="199334"/>
            <a:ext cx="9144000" cy="874864"/>
          </a:xfrm>
        </p:spPr>
        <p:txBody>
          <a:bodyPr/>
          <a:lstStyle/>
          <a:p>
            <a:r>
              <a:rPr lang="lt-LT" sz="4000" dirty="0"/>
              <a:t>Modernūs žemėlapiai tai:</a:t>
            </a:r>
            <a:endParaRPr lang="en-US" sz="4000" dirty="0"/>
          </a:p>
        </p:txBody>
      </p:sp>
      <p:pic>
        <p:nvPicPr>
          <p:cNvPr id="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9095" y="1476111"/>
            <a:ext cx="4151328" cy="211482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7539" y="4336832"/>
            <a:ext cx="3652883" cy="166622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915352" y="1476111"/>
            <a:ext cx="2833300" cy="211482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964930" y="4336834"/>
            <a:ext cx="3266144" cy="166622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 Box 11"/>
          <p:cNvSpPr txBox="1">
            <a:spLocks noChangeArrowheads="1"/>
          </p:cNvSpPr>
          <p:nvPr/>
        </p:nvSpPr>
        <p:spPr bwMode="auto">
          <a:xfrm>
            <a:off x="4915352" y="6115440"/>
            <a:ext cx="3266144" cy="387622"/>
          </a:xfrm>
          <a:prstGeom prst="rect">
            <a:avLst/>
          </a:prstGeom>
        </p:spPr>
        <p:txBody>
          <a:bodyPr vert="horz" lIns="91440" tIns="45720" rIns="91440" bIns="45720" rtlCol="0" anchor="ctr">
            <a:noAutofit/>
          </a:bodyPr>
          <a:lstStyle>
            <a:defPPr>
              <a:defRPr lang="lt-LT"/>
            </a:defPPr>
            <a:lvl1pPr>
              <a:lnSpc>
                <a:spcPct val="150000"/>
              </a:lnSpc>
              <a:spcBef>
                <a:spcPct val="0"/>
              </a:spcBef>
              <a:buNone/>
              <a:defRPr>
                <a:solidFill>
                  <a:srgbClr val="1B2631"/>
                </a:solidFill>
                <a:latin typeface="Roboto Light" panose="02000000000000000000" pitchFamily="2" charset="0"/>
                <a:ea typeface="Roboto Light" panose="02000000000000000000" pitchFamily="2" charset="0"/>
                <a:cs typeface="+mj-cs"/>
              </a:defRPr>
            </a:lvl1pPr>
          </a:lstStyle>
          <a:p>
            <a:r>
              <a:rPr lang="lt-LT" sz="2000" dirty="0">
                <a:latin typeface="+mj-lt"/>
              </a:rPr>
              <a:t>Techninė programinė įranga</a:t>
            </a:r>
          </a:p>
        </p:txBody>
      </p:sp>
      <p:sp>
        <p:nvSpPr>
          <p:cNvPr id="10" name="Text Box 11"/>
          <p:cNvSpPr txBox="1">
            <a:spLocks noChangeArrowheads="1"/>
          </p:cNvSpPr>
          <p:nvPr/>
        </p:nvSpPr>
        <p:spPr bwMode="auto">
          <a:xfrm>
            <a:off x="259094" y="3703317"/>
            <a:ext cx="4151328" cy="387622"/>
          </a:xfrm>
          <a:prstGeom prst="rect">
            <a:avLst/>
          </a:prstGeom>
        </p:spPr>
        <p:txBody>
          <a:bodyPr vert="horz" lIns="91440" tIns="45720" rIns="91440" bIns="45720" rtlCol="0" anchor="ctr">
            <a:noAutofit/>
          </a:bodyPr>
          <a:lstStyle>
            <a:defPPr>
              <a:defRPr lang="lt-LT"/>
            </a:defPPr>
            <a:lvl1pPr algn="ctr">
              <a:lnSpc>
                <a:spcPct val="150000"/>
              </a:lnSpc>
              <a:spcBef>
                <a:spcPct val="0"/>
              </a:spcBef>
              <a:buNone/>
              <a:defRPr>
                <a:solidFill>
                  <a:srgbClr val="1B2631"/>
                </a:solidFill>
                <a:latin typeface="Roboto Light" panose="02000000000000000000" pitchFamily="2" charset="0"/>
                <a:ea typeface="Roboto Light" panose="02000000000000000000" pitchFamily="2" charset="0"/>
                <a:cs typeface="+mj-cs"/>
              </a:defRPr>
            </a:lvl1pPr>
          </a:lstStyle>
          <a:p>
            <a:pPr algn="r"/>
            <a:r>
              <a:rPr lang="lt-LT" sz="2000" dirty="0">
                <a:latin typeface="+mj-lt"/>
              </a:rPr>
              <a:t>Duomenų vizualizacija</a:t>
            </a:r>
          </a:p>
        </p:txBody>
      </p:sp>
      <p:sp>
        <p:nvSpPr>
          <p:cNvPr id="11" name="Text Box 11"/>
          <p:cNvSpPr txBox="1">
            <a:spLocks noChangeArrowheads="1"/>
          </p:cNvSpPr>
          <p:nvPr/>
        </p:nvSpPr>
        <p:spPr bwMode="auto">
          <a:xfrm>
            <a:off x="757539" y="6115440"/>
            <a:ext cx="3652883" cy="387622"/>
          </a:xfrm>
          <a:prstGeom prst="rect">
            <a:avLst/>
          </a:prstGeom>
        </p:spPr>
        <p:txBody>
          <a:bodyPr vert="horz" lIns="91440" tIns="45720" rIns="91440" bIns="45720" rtlCol="0" anchor="ctr">
            <a:noAutofit/>
          </a:bodyPr>
          <a:lstStyle>
            <a:defPPr>
              <a:defRPr lang="lt-LT"/>
            </a:defPPr>
            <a:lvl1pPr>
              <a:lnSpc>
                <a:spcPct val="150000"/>
              </a:lnSpc>
              <a:spcBef>
                <a:spcPct val="0"/>
              </a:spcBef>
              <a:buNone/>
              <a:defRPr>
                <a:solidFill>
                  <a:srgbClr val="1B2631"/>
                </a:solidFill>
                <a:latin typeface="Roboto Light" panose="02000000000000000000" pitchFamily="2" charset="0"/>
                <a:ea typeface="Roboto Light" panose="02000000000000000000" pitchFamily="2" charset="0"/>
                <a:cs typeface="+mj-cs"/>
              </a:defRPr>
            </a:lvl1pPr>
          </a:lstStyle>
          <a:p>
            <a:pPr algn="r"/>
            <a:r>
              <a:rPr lang="lt-LT" sz="2000" dirty="0">
                <a:latin typeface="+mj-lt"/>
              </a:rPr>
              <a:t>Programinis kodas</a:t>
            </a:r>
          </a:p>
        </p:txBody>
      </p:sp>
      <p:sp>
        <p:nvSpPr>
          <p:cNvPr id="12" name="Text Box 11"/>
          <p:cNvSpPr txBox="1">
            <a:spLocks noChangeArrowheads="1"/>
          </p:cNvSpPr>
          <p:nvPr/>
        </p:nvSpPr>
        <p:spPr bwMode="auto">
          <a:xfrm>
            <a:off x="4915352" y="3703318"/>
            <a:ext cx="2833300" cy="387622"/>
          </a:xfrm>
          <a:prstGeom prst="rect">
            <a:avLst/>
          </a:prstGeom>
        </p:spPr>
        <p:txBody>
          <a:bodyPr vert="horz" lIns="91440" tIns="45720" rIns="91440" bIns="45720" rtlCol="0" anchor="ctr">
            <a:noAutofit/>
          </a:bodyPr>
          <a:lstStyle>
            <a:defPPr>
              <a:defRPr lang="lt-LT"/>
            </a:defPPr>
            <a:lvl1pPr algn="r">
              <a:lnSpc>
                <a:spcPct val="150000"/>
              </a:lnSpc>
              <a:spcBef>
                <a:spcPct val="0"/>
              </a:spcBef>
              <a:buNone/>
              <a:defRPr>
                <a:solidFill>
                  <a:srgbClr val="1B2631"/>
                </a:solidFill>
                <a:latin typeface="Roboto Light" panose="02000000000000000000" pitchFamily="2" charset="0"/>
                <a:ea typeface="Roboto Light" panose="02000000000000000000" pitchFamily="2" charset="0"/>
                <a:cs typeface="+mj-cs"/>
              </a:defRPr>
            </a:lvl1pPr>
          </a:lstStyle>
          <a:p>
            <a:pPr algn="l"/>
            <a:r>
              <a:rPr lang="lt-LT" sz="2000" dirty="0">
                <a:latin typeface="+mj-lt"/>
              </a:rPr>
              <a:t>Naudotojo sąsaja</a:t>
            </a:r>
          </a:p>
        </p:txBody>
      </p:sp>
    </p:spTree>
    <p:extLst>
      <p:ext uri="{BB962C8B-B14F-4D97-AF65-F5344CB8AC3E}">
        <p14:creationId xmlns:p14="http://schemas.microsoft.com/office/powerpoint/2010/main" val="1816158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812E37-EBD7-44C6-93AB-F23198C92134}"/>
              </a:ext>
            </a:extLst>
          </p:cNvPr>
          <p:cNvSpPr>
            <a:spLocks noGrp="1"/>
          </p:cNvSpPr>
          <p:nvPr>
            <p:ph type="title"/>
          </p:nvPr>
        </p:nvSpPr>
        <p:spPr>
          <a:xfrm>
            <a:off x="328474" y="156892"/>
            <a:ext cx="7022237" cy="766386"/>
          </a:xfrm>
        </p:spPr>
        <p:txBody>
          <a:bodyPr/>
          <a:lstStyle/>
          <a:p>
            <a:pPr algn="l"/>
            <a:r>
              <a:rPr lang="lt-LT" sz="4000" b="1" dirty="0">
                <a:cs typeface="Calibri"/>
              </a:rPr>
              <a:t>Interneto technologijos ir GIS</a:t>
            </a:r>
          </a:p>
        </p:txBody>
      </p:sp>
      <p:sp>
        <p:nvSpPr>
          <p:cNvPr id="4" name="Content Placeholder 2">
            <a:extLst>
              <a:ext uri="{FF2B5EF4-FFF2-40B4-BE49-F238E27FC236}">
                <a16:creationId xmlns:a16="http://schemas.microsoft.com/office/drawing/2014/main" id="{D2EB8379-4285-420D-A0A3-D5B0A0D0A703}"/>
              </a:ext>
            </a:extLst>
          </p:cNvPr>
          <p:cNvSpPr>
            <a:spLocks noGrp="1"/>
          </p:cNvSpPr>
          <p:nvPr>
            <p:ph idx="1"/>
          </p:nvPr>
        </p:nvSpPr>
        <p:spPr bwMode="auto">
          <a:xfrm>
            <a:off x="328474" y="1049756"/>
            <a:ext cx="8229600" cy="5808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None/>
            </a:pPr>
            <a:r>
              <a:rPr lang="lt-LT" sz="2000" dirty="0">
                <a:ea typeface="+mn-lt"/>
                <a:cs typeface="+mn-lt"/>
              </a:rPr>
              <a:t>Kursų metu:</a:t>
            </a:r>
            <a:endParaRPr lang="en-US" sz="2000">
              <a:cs typeface="Calibri"/>
            </a:endParaRPr>
          </a:p>
          <a:p>
            <a:r>
              <a:rPr lang="lt-LT" sz="2000" dirty="0">
                <a:ea typeface="+mn-lt"/>
                <a:cs typeface="+mn-lt"/>
              </a:rPr>
              <a:t>Susipažinsite su GIS technologijų taikymo internete pagrindais</a:t>
            </a:r>
            <a:endParaRPr lang="lt-LT" sz="2000">
              <a:cs typeface="Calibri"/>
            </a:endParaRPr>
          </a:p>
          <a:p>
            <a:r>
              <a:rPr lang="lt-LT" sz="2000" dirty="0">
                <a:ea typeface="+mn-lt"/>
                <a:cs typeface="+mn-lt"/>
              </a:rPr>
              <a:t>Suprasite, kaip apdoroti, vizualizuoti ir parengti GIS duomenis publikavimui internete</a:t>
            </a:r>
            <a:endParaRPr lang="lt-LT" sz="2000">
              <a:cs typeface="Calibri"/>
            </a:endParaRPr>
          </a:p>
          <a:p>
            <a:r>
              <a:rPr lang="lt-LT" sz="2000" dirty="0">
                <a:ea typeface="+mn-lt"/>
                <a:cs typeface="+mn-lt"/>
              </a:rPr>
              <a:t>Suprasite pagrindinius interneto žemėlapių el. paslaugų tipus, jų kūrimo ir publikavimo technologijas</a:t>
            </a:r>
            <a:endParaRPr lang="lt-LT" sz="2000">
              <a:cs typeface="Calibri"/>
            </a:endParaRPr>
          </a:p>
          <a:p>
            <a:r>
              <a:rPr lang="lt-LT" sz="2000" dirty="0">
                <a:ea typeface="+mn-lt"/>
                <a:cs typeface="+mn-lt"/>
              </a:rPr>
              <a:t>Susipažinsite su debesų kompiuterijos (angl. </a:t>
            </a:r>
            <a:r>
              <a:rPr lang="lt-LT" sz="2000" dirty="0" err="1">
                <a:ea typeface="+mn-lt"/>
                <a:cs typeface="+mn-lt"/>
              </a:rPr>
              <a:t>cloud</a:t>
            </a:r>
            <a:r>
              <a:rPr lang="lt-LT" sz="2000" dirty="0">
                <a:ea typeface="+mn-lt"/>
                <a:cs typeface="+mn-lt"/>
              </a:rPr>
              <a:t> </a:t>
            </a:r>
            <a:r>
              <a:rPr lang="lt-LT" sz="2000" dirty="0" err="1">
                <a:ea typeface="+mn-lt"/>
                <a:cs typeface="+mn-lt"/>
              </a:rPr>
              <a:t>computing</a:t>
            </a:r>
            <a:r>
              <a:rPr lang="lt-LT" sz="2000" dirty="0">
                <a:ea typeface="+mn-lt"/>
                <a:cs typeface="+mn-lt"/>
              </a:rPr>
              <a:t>) sprendimais ir jų naudojimu</a:t>
            </a:r>
            <a:endParaRPr lang="lt-LT" sz="2000">
              <a:cs typeface="Calibri"/>
            </a:endParaRPr>
          </a:p>
          <a:p>
            <a:r>
              <a:rPr lang="lt-LT" sz="2000" dirty="0">
                <a:ea typeface="+mn-lt"/>
                <a:cs typeface="+mn-lt"/>
              </a:rPr>
              <a:t>Išmoksite taikyti HTML, CSS technologijas kuriant interneto svetaines, kurios integruotų interaktyvius žemėlapius ir turinį</a:t>
            </a:r>
            <a:endParaRPr lang="lt-LT" sz="2000">
              <a:cs typeface="Calibri"/>
            </a:endParaRPr>
          </a:p>
          <a:p>
            <a:r>
              <a:rPr lang="lt-LT" sz="2000" dirty="0">
                <a:ea typeface="+mn-lt"/>
                <a:cs typeface="+mn-lt"/>
              </a:rPr>
              <a:t>Išmoksite taikyti </a:t>
            </a:r>
            <a:r>
              <a:rPr lang="lt-LT" sz="2000" i="1" dirty="0">
                <a:ea typeface="+mn-lt"/>
                <a:cs typeface="+mn-lt"/>
              </a:rPr>
              <a:t>JavaScript</a:t>
            </a:r>
            <a:r>
              <a:rPr lang="lt-LT" sz="2000" dirty="0">
                <a:ea typeface="+mn-lt"/>
                <a:cs typeface="+mn-lt"/>
              </a:rPr>
              <a:t> programavimo kalbos pagrindus, taikysite </a:t>
            </a:r>
            <a:r>
              <a:rPr lang="lt-LT" sz="2000" i="1" dirty="0">
                <a:ea typeface="+mn-lt"/>
                <a:cs typeface="+mn-lt"/>
              </a:rPr>
              <a:t>JavaScript</a:t>
            </a:r>
            <a:r>
              <a:rPr lang="lt-LT" sz="2000" dirty="0">
                <a:ea typeface="+mn-lt"/>
                <a:cs typeface="+mn-lt"/>
              </a:rPr>
              <a:t> interneto žemėlapių naršyklių funkcionalumui kurti, erdvinių duomenų rinkiniams valdyti</a:t>
            </a:r>
            <a:endParaRPr lang="lt-LT" sz="2000">
              <a:cs typeface="Calibri"/>
            </a:endParaRPr>
          </a:p>
          <a:p>
            <a:r>
              <a:rPr lang="lt-LT" sz="2000" dirty="0">
                <a:ea typeface="+mn-lt"/>
                <a:cs typeface="+mn-lt"/>
              </a:rPr>
              <a:t>Susipažinsite ir išmoksite savarankiškai taikyti atviro kodo interneto žemėlapių naršyklių aplikacijų programavimo sąsajas (angl. </a:t>
            </a:r>
            <a:r>
              <a:rPr lang="lt-LT" sz="2000" i="1" dirty="0">
                <a:ea typeface="+mn-lt"/>
                <a:cs typeface="+mn-lt"/>
              </a:rPr>
              <a:t>API</a:t>
            </a:r>
            <a:r>
              <a:rPr lang="lt-LT" sz="2000" dirty="0">
                <a:ea typeface="+mn-lt"/>
                <a:cs typeface="+mn-lt"/>
              </a:rPr>
              <a:t>) baziniams GIS sprendimams internete kurti. </a:t>
            </a:r>
            <a:endParaRPr lang="lt-LT" sz="2000">
              <a:cs typeface="Calibri"/>
            </a:endParaRPr>
          </a:p>
          <a:p>
            <a:pPr>
              <a:lnSpc>
                <a:spcPct val="120000"/>
              </a:lnSpc>
            </a:pPr>
            <a:endParaRPr lang="lt-LT" sz="1800" dirty="0">
              <a:cs typeface="Calibri"/>
            </a:endParaRPr>
          </a:p>
          <a:p>
            <a:pPr marL="0" indent="0">
              <a:lnSpc>
                <a:spcPct val="120000"/>
              </a:lnSpc>
              <a:buNone/>
            </a:pPr>
            <a:endParaRPr lang="lt-LT" sz="1800" dirty="0">
              <a:cs typeface="Calibri"/>
            </a:endParaRPr>
          </a:p>
          <a:p>
            <a:pPr>
              <a:lnSpc>
                <a:spcPct val="120000"/>
              </a:lnSpc>
              <a:buNone/>
            </a:pPr>
            <a:endParaRPr lang="lt-LT" sz="1800" dirty="0">
              <a:cs typeface="Calibri"/>
            </a:endParaRPr>
          </a:p>
          <a:p>
            <a:pPr>
              <a:lnSpc>
                <a:spcPct val="120000"/>
              </a:lnSpc>
              <a:buNone/>
            </a:pPr>
            <a:endParaRPr lang="lt-LT" sz="1800" dirty="0">
              <a:cs typeface="Calibri"/>
            </a:endParaRPr>
          </a:p>
          <a:p>
            <a:pPr>
              <a:lnSpc>
                <a:spcPct val="120000"/>
              </a:lnSpc>
              <a:buNone/>
            </a:pPr>
            <a:endParaRPr lang="lt-LT" sz="1800" dirty="0">
              <a:cs typeface="Calibri"/>
            </a:endParaRPr>
          </a:p>
          <a:p>
            <a:pPr>
              <a:lnSpc>
                <a:spcPct val="120000"/>
              </a:lnSpc>
              <a:buNone/>
            </a:pPr>
            <a:endParaRPr lang="lt-LT" sz="1800" dirty="0">
              <a:cs typeface="Calibri"/>
            </a:endParaRPr>
          </a:p>
          <a:p>
            <a:pPr marL="0" indent="0">
              <a:lnSpc>
                <a:spcPct val="120000"/>
              </a:lnSpc>
              <a:buNone/>
            </a:pPr>
            <a:endParaRPr lang="lt-LT" sz="1800" dirty="0">
              <a:cs typeface="Calibri"/>
            </a:endParaRPr>
          </a:p>
          <a:p>
            <a:pPr marL="0" indent="0">
              <a:lnSpc>
                <a:spcPct val="120000"/>
              </a:lnSpc>
              <a:buNone/>
            </a:pPr>
            <a:endParaRPr lang="en-US" sz="1800" dirty="0">
              <a:cs typeface="Calibri"/>
            </a:endParaRPr>
          </a:p>
          <a:p>
            <a:pPr marL="0" indent="0">
              <a:lnSpc>
                <a:spcPct val="120000"/>
              </a:lnSpc>
              <a:buNone/>
            </a:pPr>
            <a:endParaRPr lang="lt-LT" sz="1800" dirty="0">
              <a:cs typeface="Calibri"/>
            </a:endParaRPr>
          </a:p>
          <a:p>
            <a:pPr marL="0" indent="0">
              <a:lnSpc>
                <a:spcPct val="120000"/>
              </a:lnSpc>
              <a:buNone/>
            </a:pPr>
            <a:endParaRPr lang="en-US" sz="1800" dirty="0">
              <a:cs typeface="Calibri"/>
            </a:endParaRPr>
          </a:p>
          <a:p>
            <a:pPr marL="0" indent="0">
              <a:lnSpc>
                <a:spcPct val="120000"/>
              </a:lnSpc>
              <a:buNone/>
            </a:pPr>
            <a:endParaRPr lang="en-US" sz="1800" dirty="0">
              <a:cs typeface="Calibri"/>
            </a:endParaRPr>
          </a:p>
          <a:p>
            <a:pPr marL="0" indent="0">
              <a:lnSpc>
                <a:spcPct val="120000"/>
              </a:lnSpc>
              <a:buNone/>
            </a:pPr>
            <a:endParaRPr lang="en-US" sz="1800" dirty="0">
              <a:cs typeface="Calibri"/>
            </a:endParaRPr>
          </a:p>
        </p:txBody>
      </p:sp>
      <p:pic>
        <p:nvPicPr>
          <p:cNvPr id="5" name="Picture 4">
            <a:extLst>
              <a:ext uri="{FF2B5EF4-FFF2-40B4-BE49-F238E27FC236}">
                <a16:creationId xmlns:a16="http://schemas.microsoft.com/office/drawing/2014/main" id="{B33D99FC-9374-4FF3-B0DB-8E9FDA6BB0BC}"/>
              </a:ext>
            </a:extLst>
          </p:cNvPr>
          <p:cNvPicPr>
            <a:picLocks noChangeAspect="1"/>
          </p:cNvPicPr>
          <p:nvPr/>
        </p:nvPicPr>
        <p:blipFill>
          <a:blip r:embed="rId2"/>
          <a:stretch>
            <a:fillRect/>
          </a:stretch>
        </p:blipFill>
        <p:spPr>
          <a:xfrm>
            <a:off x="7310441" y="296833"/>
            <a:ext cx="1405048" cy="1413422"/>
          </a:xfrm>
          <a:prstGeom prst="rect">
            <a:avLst/>
          </a:prstGeom>
        </p:spPr>
      </p:pic>
      <p:sp>
        <p:nvSpPr>
          <p:cNvPr id="6" name="Rectangle 3">
            <a:extLst>
              <a:ext uri="{FF2B5EF4-FFF2-40B4-BE49-F238E27FC236}">
                <a16:creationId xmlns:a16="http://schemas.microsoft.com/office/drawing/2014/main" id="{4DDBEC31-A47C-4B27-A62C-F7A1656EDA7C}"/>
              </a:ext>
            </a:extLst>
          </p:cNvPr>
          <p:cNvSpPr/>
          <p:nvPr/>
        </p:nvSpPr>
        <p:spPr>
          <a:xfrm rot="5400000">
            <a:off x="7854376" y="1099331"/>
            <a:ext cx="2175294" cy="369332"/>
          </a:xfrm>
          <a:prstGeom prst="rect">
            <a:avLst/>
          </a:prstGeom>
        </p:spPr>
        <p:txBody>
          <a:bodyPr wrap="square" lIns="91440" tIns="45720" rIns="91440" bIns="45720" anchor="t">
            <a:spAutoFit/>
          </a:bodyPr>
          <a:lstStyle/>
          <a:p>
            <a:r>
              <a:rPr lang="lt-LT" altLang="lt-LT" dirty="0">
                <a:solidFill>
                  <a:schemeClr val="bg2">
                    <a:lumMod val="25000"/>
                  </a:schemeClr>
                </a:solidFill>
                <a:latin typeface="+mj-lt"/>
                <a:cs typeface="Arial"/>
              </a:rPr>
              <a:t>Dr. Andrius Balčiūnas</a:t>
            </a:r>
            <a:endParaRPr lang="lt-LT" dirty="0">
              <a:solidFill>
                <a:schemeClr val="bg2">
                  <a:lumMod val="25000"/>
                </a:schemeClr>
              </a:solidFill>
              <a:latin typeface="+mj-lt"/>
              <a:cs typeface="Arial"/>
            </a:endParaRPr>
          </a:p>
        </p:txBody>
      </p:sp>
    </p:spTree>
    <p:extLst>
      <p:ext uri="{BB962C8B-B14F-4D97-AF65-F5344CB8AC3E}">
        <p14:creationId xmlns:p14="http://schemas.microsoft.com/office/powerpoint/2010/main" val="23343270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812E37-EBD7-44C6-93AB-F23198C92134}"/>
              </a:ext>
            </a:extLst>
          </p:cNvPr>
          <p:cNvSpPr>
            <a:spLocks noGrp="1"/>
          </p:cNvSpPr>
          <p:nvPr>
            <p:ph type="title"/>
          </p:nvPr>
        </p:nvSpPr>
        <p:spPr>
          <a:xfrm>
            <a:off x="1307433" y="133784"/>
            <a:ext cx="6952851" cy="674084"/>
          </a:xfrm>
        </p:spPr>
        <p:txBody>
          <a:bodyPr/>
          <a:lstStyle/>
          <a:p>
            <a:pPr algn="l"/>
            <a:r>
              <a:rPr lang="lt-LT" sz="4000" b="1" dirty="0">
                <a:cs typeface="Calibri"/>
              </a:rPr>
              <a:t>Interneto technologijos ir GIS</a:t>
            </a:r>
          </a:p>
        </p:txBody>
      </p:sp>
      <p:sp>
        <p:nvSpPr>
          <p:cNvPr id="7" name="Text Box 26"/>
          <p:cNvSpPr txBox="1">
            <a:spLocks noChangeArrowheads="1"/>
          </p:cNvSpPr>
          <p:nvPr/>
        </p:nvSpPr>
        <p:spPr bwMode="auto">
          <a:xfrm>
            <a:off x="608906" y="5502682"/>
            <a:ext cx="8078380" cy="1338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lnSpc>
                <a:spcPct val="150000"/>
              </a:lnSpc>
              <a:spcBef>
                <a:spcPct val="0"/>
              </a:spcBef>
            </a:pPr>
            <a:r>
              <a:rPr lang="lt-LT" altLang="lt-LT" dirty="0">
                <a:solidFill>
                  <a:srgbClr val="5D6D7E"/>
                </a:solidFill>
                <a:latin typeface="+mn-lt"/>
                <a:ea typeface="Roboto Light" panose="02000000000000000000" pitchFamily="2" charset="0"/>
                <a:cs typeface="+mj-cs"/>
              </a:rPr>
              <a:t>Naujos galimybės rinkti, publikuoti ir teikti, valdyti erdvinius duomenis internete</a:t>
            </a:r>
            <a:endParaRPr lang="en-US"/>
          </a:p>
          <a:p>
            <a:pPr algn="ctr" eaLnBrk="1" hangingPunct="1">
              <a:lnSpc>
                <a:spcPct val="150000"/>
              </a:lnSpc>
              <a:spcBef>
                <a:spcPct val="0"/>
              </a:spcBef>
            </a:pPr>
            <a:r>
              <a:rPr lang="lt-LT" altLang="lt-LT" dirty="0">
                <a:solidFill>
                  <a:srgbClr val="5D6D7E"/>
                </a:solidFill>
                <a:latin typeface="+mn-lt"/>
                <a:ea typeface="Roboto Light" panose="02000000000000000000" pitchFamily="2" charset="0"/>
                <a:cs typeface="+mj-cs"/>
              </a:rPr>
              <a:t>Pasikeitusi šiuolaikinės kartografijos tyrimų objekto – žemėlapio </a:t>
            </a:r>
            <a:r>
              <a:rPr lang="lt-LT" altLang="lt-LT" dirty="0">
                <a:solidFill>
                  <a:srgbClr val="5D6D7E"/>
                </a:solidFill>
                <a:latin typeface="+mn-lt"/>
                <a:ea typeface="Roboto Light" panose="02000000000000000000" pitchFamily="2" charset="0"/>
              </a:rPr>
              <a:t>–</a:t>
            </a:r>
            <a:r>
              <a:rPr lang="lt-LT" altLang="lt-LT" dirty="0">
                <a:solidFill>
                  <a:srgbClr val="5D6D7E"/>
                </a:solidFill>
                <a:latin typeface="+mn-lt"/>
                <a:ea typeface="Roboto Light" panose="02000000000000000000" pitchFamily="2" charset="0"/>
                <a:cs typeface="+mj-cs"/>
              </a:rPr>
              <a:t> samprata</a:t>
            </a:r>
            <a:endParaRPr lang="lt-LT" altLang="lt-LT" dirty="0">
              <a:solidFill>
                <a:srgbClr val="5D6D7E"/>
              </a:solidFill>
              <a:latin typeface="+mn-lt"/>
              <a:ea typeface="Roboto Light" panose="02000000000000000000" pitchFamily="2" charset="0"/>
              <a:cs typeface="Calibri"/>
            </a:endParaRPr>
          </a:p>
          <a:p>
            <a:pPr algn="ctr" eaLnBrk="1" hangingPunct="1">
              <a:lnSpc>
                <a:spcPct val="150000"/>
              </a:lnSpc>
              <a:spcBef>
                <a:spcPct val="0"/>
              </a:spcBef>
            </a:pPr>
            <a:r>
              <a:rPr lang="lt-LT" altLang="lt-LT" dirty="0">
                <a:solidFill>
                  <a:srgbClr val="5D6D7E"/>
                </a:solidFill>
                <a:latin typeface="+mn-lt"/>
                <a:ea typeface="Roboto Light" panose="02000000000000000000" pitchFamily="2" charset="0"/>
                <a:cs typeface="+mj-cs"/>
              </a:rPr>
              <a:t>Pasikeitusios žemėlapių kūrimo bei naudojimo galimybės ir technologijos</a:t>
            </a:r>
            <a:endParaRPr lang="lt-LT" altLang="lt-LT" dirty="0">
              <a:solidFill>
                <a:srgbClr val="5D6D7E"/>
              </a:solidFill>
              <a:latin typeface="+mn-lt"/>
              <a:ea typeface="Roboto Light" panose="02000000000000000000" pitchFamily="2" charset="0"/>
              <a:cs typeface="Calibri"/>
            </a:endParaRPr>
          </a:p>
        </p:txBody>
      </p:sp>
      <p:grpSp>
        <p:nvGrpSpPr>
          <p:cNvPr id="9" name="Group 8"/>
          <p:cNvGrpSpPr/>
          <p:nvPr/>
        </p:nvGrpSpPr>
        <p:grpSpPr>
          <a:xfrm>
            <a:off x="608906" y="1563249"/>
            <a:ext cx="8078380" cy="3785184"/>
            <a:chOff x="463203" y="981249"/>
            <a:chExt cx="8078380" cy="3785184"/>
          </a:xfrm>
        </p:grpSpPr>
        <p:grpSp>
          <p:nvGrpSpPr>
            <p:cNvPr id="10" name="Group 9"/>
            <p:cNvGrpSpPr/>
            <p:nvPr/>
          </p:nvGrpSpPr>
          <p:grpSpPr>
            <a:xfrm>
              <a:off x="3995738" y="981249"/>
              <a:ext cx="1042987" cy="1046162"/>
              <a:chOff x="3995738" y="981249"/>
              <a:chExt cx="1042987" cy="1046162"/>
            </a:xfrm>
          </p:grpSpPr>
          <p:sp>
            <p:nvSpPr>
              <p:cNvPr id="26" name="Oval 25"/>
              <p:cNvSpPr/>
              <p:nvPr/>
            </p:nvSpPr>
            <p:spPr bwMode="auto">
              <a:xfrm>
                <a:off x="3995738" y="981249"/>
                <a:ext cx="1042987" cy="1046162"/>
              </a:xfrm>
              <a:prstGeom prst="ellipse">
                <a:avLst/>
              </a:prstGeom>
              <a:solidFill>
                <a:srgbClr val="5D6D7E"/>
              </a:solidFill>
              <a:ln w="19050">
                <a:solidFill>
                  <a:srgbClr val="5D6D7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lt-LT" dirty="0">
                  <a:latin typeface="Calibri" panose="020F0502020204030204" pitchFamily="34" charset="0"/>
                  <a:cs typeface="Calibri" panose="020F0502020204030204" pitchFamily="34" charset="0"/>
                </a:endParaRPr>
              </a:p>
            </p:txBody>
          </p:sp>
          <p:pic>
            <p:nvPicPr>
              <p:cNvPr id="27" name="Picture 21" descr="C:\Users\BG\Desktop\PNG\users.png"/>
              <p:cNvPicPr>
                <a:picLocks noChangeAspect="1" noChangeArrowheads="1"/>
              </p:cNvPicPr>
              <p:nvPr/>
            </p:nvPicPr>
            <p:blipFill>
              <a:blip r:embed="rId2">
                <a:biLevel thresh="25000"/>
                <a:extLst>
                  <a:ext uri="{28A0092B-C50C-407E-A947-70E740481C1C}">
                    <a14:useLocalDpi xmlns:a14="http://schemas.microsoft.com/office/drawing/2010/main"/>
                  </a:ext>
                </a:extLst>
              </a:blip>
              <a:srcRect/>
              <a:stretch>
                <a:fillRect/>
              </a:stretch>
            </p:blipFill>
            <p:spPr bwMode="auto">
              <a:xfrm>
                <a:off x="4201524" y="1121192"/>
                <a:ext cx="626660" cy="626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11" name="Curved Connector 10"/>
            <p:cNvCxnSpPr>
              <a:stCxn id="26" idx="2"/>
              <a:endCxn id="20" idx="0"/>
            </p:cNvCxnSpPr>
            <p:nvPr/>
          </p:nvCxnSpPr>
          <p:spPr>
            <a:xfrm rot="10800000" flipV="1">
              <a:off x="1699598" y="1504330"/>
              <a:ext cx="2296141" cy="1368954"/>
            </a:xfrm>
            <a:prstGeom prst="curvedConnector2">
              <a:avLst/>
            </a:prstGeom>
            <a:ln w="19050">
              <a:solidFill>
                <a:srgbClr val="5D6D7E"/>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 name="Curved Connector 11"/>
            <p:cNvCxnSpPr>
              <a:stCxn id="26" idx="6"/>
              <a:endCxn id="22" idx="0"/>
            </p:cNvCxnSpPr>
            <p:nvPr/>
          </p:nvCxnSpPr>
          <p:spPr>
            <a:xfrm>
              <a:off x="5038725" y="1504330"/>
              <a:ext cx="2299496" cy="1375569"/>
            </a:xfrm>
            <a:prstGeom prst="curvedConnector2">
              <a:avLst/>
            </a:prstGeom>
            <a:ln w="19050">
              <a:solidFill>
                <a:srgbClr val="5D6D7E"/>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3" name="Curved Connector 12"/>
            <p:cNvCxnSpPr>
              <a:stCxn id="26" idx="4"/>
              <a:endCxn id="24" idx="0"/>
            </p:cNvCxnSpPr>
            <p:nvPr/>
          </p:nvCxnSpPr>
          <p:spPr>
            <a:xfrm rot="5400000">
              <a:off x="4089799" y="2452466"/>
              <a:ext cx="852488" cy="2378"/>
            </a:xfrm>
            <a:prstGeom prst="curvedConnector3">
              <a:avLst/>
            </a:prstGeom>
            <a:ln w="19050">
              <a:solidFill>
                <a:srgbClr val="5D6D7E"/>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1444349" y="2023094"/>
              <a:ext cx="1150938" cy="287337"/>
            </a:xfrm>
            <a:prstGeom prst="rect">
              <a:avLst/>
            </a:prstGeom>
            <a:solidFill>
              <a:srgbClr val="5D6D7E"/>
            </a:solidFill>
            <a:ln w="19050">
              <a:solidFill>
                <a:srgbClr val="5D6D7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lt-LT" sz="1400" dirty="0">
                  <a:solidFill>
                    <a:schemeClr val="bg1"/>
                  </a:solidFill>
                  <a:latin typeface="+mj-lt"/>
                  <a:ea typeface="Roboto" panose="02000000000000000000" pitchFamily="2" charset="0"/>
                  <a:cs typeface="Calibri" panose="020F0502020204030204" pitchFamily="34" charset="0"/>
                </a:rPr>
                <a:t>Rinkimas</a:t>
              </a:r>
            </a:p>
          </p:txBody>
        </p:sp>
        <p:sp>
          <p:nvSpPr>
            <p:cNvPr id="15" name="Rectangle 14"/>
            <p:cNvSpPr/>
            <p:nvPr/>
          </p:nvSpPr>
          <p:spPr>
            <a:xfrm>
              <a:off x="6411935" y="2027411"/>
              <a:ext cx="1223664" cy="287337"/>
            </a:xfrm>
            <a:prstGeom prst="rect">
              <a:avLst/>
            </a:prstGeom>
            <a:solidFill>
              <a:srgbClr val="5D6D7E"/>
            </a:solidFill>
            <a:ln w="19050">
              <a:solidFill>
                <a:srgbClr val="5D6D7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lt-LT" sz="1400" dirty="0">
                  <a:solidFill>
                    <a:schemeClr val="bg1"/>
                  </a:solidFill>
                  <a:latin typeface="+mj-lt"/>
                  <a:ea typeface="Roboto" panose="02000000000000000000" pitchFamily="2" charset="0"/>
                  <a:cs typeface="Calibri" panose="020F0502020204030204" pitchFamily="34" charset="0"/>
                </a:rPr>
                <a:t>Valdymas</a:t>
              </a:r>
            </a:p>
          </p:txBody>
        </p:sp>
        <p:sp>
          <p:nvSpPr>
            <p:cNvPr id="16" name="Rectangle 15"/>
            <p:cNvSpPr/>
            <p:nvPr/>
          </p:nvSpPr>
          <p:spPr>
            <a:xfrm>
              <a:off x="3923729" y="2254506"/>
              <a:ext cx="1152525" cy="288925"/>
            </a:xfrm>
            <a:prstGeom prst="rect">
              <a:avLst/>
            </a:prstGeom>
            <a:solidFill>
              <a:srgbClr val="5D6D7E"/>
            </a:solidFill>
            <a:ln w="19050">
              <a:solidFill>
                <a:srgbClr val="5D6D7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lt-LT" sz="1400" dirty="0">
                  <a:solidFill>
                    <a:schemeClr val="bg1"/>
                  </a:solidFill>
                  <a:latin typeface="+mj-lt"/>
                  <a:ea typeface="Roboto" panose="02000000000000000000" pitchFamily="2" charset="0"/>
                  <a:cs typeface="Calibri" panose="020F0502020204030204" pitchFamily="34" charset="0"/>
                </a:rPr>
                <a:t>Teikimas</a:t>
              </a:r>
            </a:p>
          </p:txBody>
        </p:sp>
        <p:grpSp>
          <p:nvGrpSpPr>
            <p:cNvPr id="17" name="Group 16"/>
            <p:cNvGrpSpPr/>
            <p:nvPr/>
          </p:nvGrpSpPr>
          <p:grpSpPr>
            <a:xfrm>
              <a:off x="3305580" y="2879899"/>
              <a:ext cx="2418548" cy="1886534"/>
              <a:chOff x="3389313" y="2879899"/>
              <a:chExt cx="2273300" cy="1773237"/>
            </a:xfrm>
          </p:grpSpPr>
          <p:pic>
            <p:nvPicPr>
              <p:cNvPr id="24" name="Picture 5"/>
              <p:cNvPicPr>
                <a:picLocks noChangeAspect="1" noChangeArrowheads="1"/>
              </p:cNvPicPr>
              <p:nvPr/>
            </p:nvPicPr>
            <p:blipFill>
              <a:blip r:embed="rId3"/>
              <a:srcRect/>
              <a:stretch>
                <a:fillRect/>
              </a:stretch>
            </p:blipFill>
            <p:spPr bwMode="auto">
              <a:xfrm>
                <a:off x="3389313" y="2879899"/>
                <a:ext cx="2273300" cy="1773237"/>
              </a:xfrm>
              <a:prstGeom prst="rect">
                <a:avLst/>
              </a:prstGeom>
              <a:ln>
                <a:noFill/>
              </a:ln>
              <a:effectLst>
                <a:outerShdw blurRad="190500" algn="tl" rotWithShape="0">
                  <a:srgbClr val="000000">
                    <a:alpha val="70000"/>
                  </a:srgbClr>
                </a:outerShdw>
              </a:effectLst>
            </p:spPr>
          </p:pic>
          <p:sp>
            <p:nvSpPr>
              <p:cNvPr id="25" name="Oval 24"/>
              <p:cNvSpPr/>
              <p:nvPr/>
            </p:nvSpPr>
            <p:spPr>
              <a:xfrm>
                <a:off x="4279007" y="3475210"/>
                <a:ext cx="581025" cy="582613"/>
              </a:xfrm>
              <a:prstGeom prst="ellipse">
                <a:avLst/>
              </a:prstGeom>
              <a:solidFill>
                <a:schemeClr val="bg1"/>
              </a:solidFill>
              <a:ln w="19050">
                <a:solidFill>
                  <a:srgbClr val="5D6D7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lt-LT" sz="2800" b="1" dirty="0">
                    <a:solidFill>
                      <a:srgbClr val="5D6D7E"/>
                    </a:solidFill>
                    <a:latin typeface="Roboto" panose="02000000000000000000" pitchFamily="2" charset="0"/>
                    <a:ea typeface="Roboto" panose="02000000000000000000" pitchFamily="2" charset="0"/>
                    <a:cs typeface="Calibri" panose="020F0502020204030204" pitchFamily="34" charset="0"/>
                  </a:rPr>
                  <a:t>?</a:t>
                </a:r>
              </a:p>
            </p:txBody>
          </p:sp>
        </p:grpSp>
        <p:grpSp>
          <p:nvGrpSpPr>
            <p:cNvPr id="18" name="Group 17"/>
            <p:cNvGrpSpPr/>
            <p:nvPr/>
          </p:nvGrpSpPr>
          <p:grpSpPr>
            <a:xfrm>
              <a:off x="6134858" y="2879899"/>
              <a:ext cx="2406725" cy="1886534"/>
              <a:chOff x="6238875" y="2879899"/>
              <a:chExt cx="2262188" cy="1773237"/>
            </a:xfrm>
          </p:grpSpPr>
          <p:pic>
            <p:nvPicPr>
              <p:cNvPr id="22" name="Picture 7"/>
              <p:cNvPicPr>
                <a:picLocks noChangeAspect="1" noChangeArrowheads="1"/>
              </p:cNvPicPr>
              <p:nvPr/>
            </p:nvPicPr>
            <p:blipFill>
              <a:blip r:embed="rId4"/>
              <a:srcRect/>
              <a:stretch>
                <a:fillRect/>
              </a:stretch>
            </p:blipFill>
            <p:spPr bwMode="auto">
              <a:xfrm>
                <a:off x="6238875" y="2879899"/>
                <a:ext cx="2262188" cy="1773237"/>
              </a:xfrm>
              <a:prstGeom prst="rect">
                <a:avLst/>
              </a:prstGeom>
              <a:ln>
                <a:noFill/>
              </a:ln>
              <a:effectLst>
                <a:outerShdw blurRad="190500" algn="tl" rotWithShape="0">
                  <a:srgbClr val="000000">
                    <a:alpha val="70000"/>
                  </a:srgbClr>
                </a:outerShdw>
              </a:effectLst>
            </p:spPr>
          </p:pic>
          <p:sp>
            <p:nvSpPr>
              <p:cNvPr id="23" name="Oval 22"/>
              <p:cNvSpPr/>
              <p:nvPr/>
            </p:nvSpPr>
            <p:spPr>
              <a:xfrm>
                <a:off x="7128520" y="3435521"/>
                <a:ext cx="581025" cy="582613"/>
              </a:xfrm>
              <a:prstGeom prst="ellipse">
                <a:avLst/>
              </a:prstGeom>
              <a:solidFill>
                <a:schemeClr val="bg1"/>
              </a:solidFill>
              <a:ln w="19050">
                <a:solidFill>
                  <a:srgbClr val="5D6D7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lt-LT" sz="2800" b="1" dirty="0">
                    <a:solidFill>
                      <a:srgbClr val="5D6D7E"/>
                    </a:solidFill>
                    <a:latin typeface="Roboto" panose="02000000000000000000" pitchFamily="2" charset="0"/>
                    <a:ea typeface="Roboto" panose="02000000000000000000" pitchFamily="2" charset="0"/>
                    <a:cs typeface="Calibri" panose="020F0502020204030204" pitchFamily="34" charset="0"/>
                  </a:rPr>
                  <a:t>?</a:t>
                </a:r>
              </a:p>
            </p:txBody>
          </p:sp>
        </p:grpSp>
        <p:grpSp>
          <p:nvGrpSpPr>
            <p:cNvPr id="19" name="Group 18"/>
            <p:cNvGrpSpPr/>
            <p:nvPr/>
          </p:nvGrpSpPr>
          <p:grpSpPr>
            <a:xfrm>
              <a:off x="463203" y="2873284"/>
              <a:ext cx="2472788" cy="1893149"/>
              <a:chOff x="611188" y="2879899"/>
              <a:chExt cx="2316162" cy="1773237"/>
            </a:xfrm>
          </p:grpSpPr>
          <p:pic>
            <p:nvPicPr>
              <p:cNvPr id="20" name="Picture 11"/>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11188" y="2879899"/>
                <a:ext cx="2316162" cy="177323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Oval 20"/>
              <p:cNvSpPr/>
              <p:nvPr/>
            </p:nvSpPr>
            <p:spPr>
              <a:xfrm>
                <a:off x="1488182" y="3480145"/>
                <a:ext cx="581025" cy="582613"/>
              </a:xfrm>
              <a:prstGeom prst="ellipse">
                <a:avLst/>
              </a:prstGeom>
              <a:solidFill>
                <a:schemeClr val="bg1"/>
              </a:solidFill>
              <a:ln w="19050">
                <a:solidFill>
                  <a:srgbClr val="5D6D7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lt-LT" sz="2800" b="1" dirty="0">
                    <a:solidFill>
                      <a:srgbClr val="5D6D7E"/>
                    </a:solidFill>
                    <a:latin typeface="Roboto" panose="02000000000000000000" pitchFamily="2" charset="0"/>
                    <a:ea typeface="Roboto" panose="02000000000000000000" pitchFamily="2" charset="0"/>
                    <a:cs typeface="Calibri" panose="020F0502020204030204" pitchFamily="34" charset="0"/>
                  </a:rPr>
                  <a:t>?</a:t>
                </a:r>
              </a:p>
            </p:txBody>
          </p:sp>
        </p:grpSp>
      </p:grpSp>
      <p:sp>
        <p:nvSpPr>
          <p:cNvPr id="28" name="Title 1"/>
          <p:cNvSpPr txBox="1">
            <a:spLocks/>
          </p:cNvSpPr>
          <p:nvPr/>
        </p:nvSpPr>
        <p:spPr>
          <a:xfrm>
            <a:off x="502388" y="830181"/>
            <a:ext cx="8409016" cy="58420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lang="en-US" sz="2800" kern="1200">
                <a:solidFill>
                  <a:srgbClr val="1B2631"/>
                </a:solidFill>
                <a:latin typeface="Roboto" panose="02000000000000000000" pitchFamily="2" charset="0"/>
                <a:ea typeface="Roboto" panose="02000000000000000000" pitchFamily="2" charset="0"/>
                <a:cs typeface="+mj-cs"/>
              </a:defRPr>
            </a:lvl1pPr>
          </a:lstStyle>
          <a:p>
            <a:pPr>
              <a:lnSpc>
                <a:spcPct val="150000"/>
              </a:lnSpc>
            </a:pPr>
            <a:r>
              <a:rPr lang="lt-LT" sz="2000" dirty="0">
                <a:latin typeface="+mj-lt"/>
              </a:rPr>
              <a:t>DALYKO POREIKIS. KODĖL?</a:t>
            </a:r>
          </a:p>
        </p:txBody>
      </p:sp>
    </p:spTree>
    <p:extLst>
      <p:ext uri="{BB962C8B-B14F-4D97-AF65-F5344CB8AC3E}">
        <p14:creationId xmlns:p14="http://schemas.microsoft.com/office/powerpoint/2010/main" val="20582544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812E37-EBD7-44C6-93AB-F23198C92134}"/>
              </a:ext>
            </a:extLst>
          </p:cNvPr>
          <p:cNvSpPr>
            <a:spLocks noGrp="1"/>
          </p:cNvSpPr>
          <p:nvPr>
            <p:ph type="title"/>
          </p:nvPr>
        </p:nvSpPr>
        <p:spPr>
          <a:xfrm>
            <a:off x="328474" y="156892"/>
            <a:ext cx="7022237" cy="766386"/>
          </a:xfrm>
        </p:spPr>
        <p:txBody>
          <a:bodyPr/>
          <a:lstStyle/>
          <a:p>
            <a:pPr algn="l"/>
            <a:r>
              <a:rPr lang="lt-LT" sz="4000" b="1" dirty="0">
                <a:cs typeface="Calibri"/>
              </a:rPr>
              <a:t>Atviro kodo GIS</a:t>
            </a:r>
          </a:p>
        </p:txBody>
      </p:sp>
      <p:sp>
        <p:nvSpPr>
          <p:cNvPr id="8" name="Title 1"/>
          <p:cNvSpPr txBox="1">
            <a:spLocks/>
          </p:cNvSpPr>
          <p:nvPr/>
        </p:nvSpPr>
        <p:spPr>
          <a:xfrm>
            <a:off x="328474" y="923278"/>
            <a:ext cx="8603672" cy="575310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lang="en-US" sz="2800" kern="1200">
                <a:solidFill>
                  <a:srgbClr val="1B2631"/>
                </a:solidFill>
                <a:latin typeface="Roboto" panose="02000000000000000000" pitchFamily="2" charset="0"/>
                <a:ea typeface="Roboto" panose="02000000000000000000" pitchFamily="2" charset="0"/>
                <a:cs typeface="+mj-cs"/>
              </a:defRPr>
            </a:lvl1pPr>
          </a:lstStyle>
          <a:p>
            <a:pPr marL="342900" indent="-342900" algn="l" eaLnBrk="0" hangingPunct="0">
              <a:lnSpc>
                <a:spcPct val="100000"/>
              </a:lnSpc>
              <a:spcBef>
                <a:spcPct val="20000"/>
              </a:spcBef>
              <a:buFont typeface="Arial" panose="020B0604020202020204" pitchFamily="34" charset="0"/>
            </a:pPr>
            <a:r>
              <a:rPr lang="lt-LT" sz="2400" dirty="0">
                <a:solidFill>
                  <a:schemeClr val="tx1"/>
                </a:solidFill>
                <a:latin typeface="+mn-lt"/>
                <a:ea typeface="+mn-lt"/>
                <a:cs typeface="+mn-lt"/>
              </a:rPr>
              <a:t>Kurso metu:</a:t>
            </a:r>
            <a:endParaRPr lang="en-US" sz="2400">
              <a:solidFill>
                <a:schemeClr val="tx1"/>
              </a:solidFill>
            </a:endParaRPr>
          </a:p>
          <a:p>
            <a:pPr marL="342900" indent="-342900" algn="l" eaLnBrk="0" hangingPunct="0">
              <a:lnSpc>
                <a:spcPct val="100000"/>
              </a:lnSpc>
              <a:spcBef>
                <a:spcPts val="0"/>
              </a:spcBef>
              <a:buFont typeface="Arial" panose="020B0604020202020204" pitchFamily="34" charset="0"/>
              <a:buChar char="•"/>
            </a:pPr>
            <a:r>
              <a:rPr lang="lt-LT" sz="2400" dirty="0">
                <a:solidFill>
                  <a:schemeClr val="tx1"/>
                </a:solidFill>
                <a:latin typeface="+mn-lt"/>
                <a:ea typeface="+mn-lt"/>
                <a:cs typeface="+mn-lt"/>
              </a:rPr>
              <a:t>Susipažinsite su atviro kodo sprendimų kūrimo, licencijavimo, naudojimo koncepcijomis</a:t>
            </a:r>
          </a:p>
          <a:p>
            <a:pPr marL="342900" indent="-342900" algn="l" eaLnBrk="0" hangingPunct="0">
              <a:lnSpc>
                <a:spcPct val="100000"/>
              </a:lnSpc>
              <a:spcBef>
                <a:spcPts val="0"/>
              </a:spcBef>
              <a:buFont typeface="Arial" panose="020B0604020202020204" pitchFamily="34" charset="0"/>
              <a:buChar char="•"/>
            </a:pPr>
            <a:r>
              <a:rPr lang="lt-LT" sz="2400" dirty="0">
                <a:solidFill>
                  <a:schemeClr val="tx1"/>
                </a:solidFill>
                <a:latin typeface="+mn-lt"/>
                <a:ea typeface="+mn-lt"/>
                <a:cs typeface="+mn-lt"/>
              </a:rPr>
              <a:t>Susipažinsite su atviro kodo GIS technologijų taikymo pagrindais</a:t>
            </a:r>
          </a:p>
          <a:p>
            <a:pPr marL="342900" indent="-342900" algn="l" eaLnBrk="0" hangingPunct="0">
              <a:lnSpc>
                <a:spcPct val="100000"/>
              </a:lnSpc>
              <a:spcBef>
                <a:spcPts val="0"/>
              </a:spcBef>
              <a:buFont typeface="Arial" panose="020B0604020202020204" pitchFamily="34" charset="0"/>
              <a:buChar char="•"/>
            </a:pPr>
            <a:r>
              <a:rPr lang="lt-LT" sz="2400" dirty="0">
                <a:solidFill>
                  <a:schemeClr val="tx1"/>
                </a:solidFill>
                <a:latin typeface="+mn-lt"/>
                <a:ea typeface="+mn-lt"/>
                <a:cs typeface="+mn-lt"/>
              </a:rPr>
              <a:t>Išmoksite taikyti populiariausias atviro kodo GIS technologijas erdvinių duomenų rinkiniams kurti ir redaguoti, kaupti, publikuoti ir naudoti internete</a:t>
            </a:r>
          </a:p>
          <a:p>
            <a:pPr marL="342900" indent="-342900" algn="l" eaLnBrk="0" hangingPunct="0">
              <a:lnSpc>
                <a:spcPct val="100000"/>
              </a:lnSpc>
              <a:spcBef>
                <a:spcPts val="0"/>
              </a:spcBef>
              <a:buFont typeface="Arial" panose="020B0604020202020204" pitchFamily="34" charset="0"/>
              <a:buChar char="•"/>
            </a:pPr>
            <a:r>
              <a:rPr lang="lt-LT" sz="2400" dirty="0">
                <a:solidFill>
                  <a:schemeClr val="tx1"/>
                </a:solidFill>
                <a:latin typeface="+mn-lt"/>
                <a:ea typeface="+mn-lt"/>
                <a:cs typeface="+mn-lt"/>
              </a:rPr>
              <a:t>Susipažinsite su atviro kodo GIS programomis</a:t>
            </a:r>
          </a:p>
          <a:p>
            <a:pPr marL="342900" indent="-342900" algn="l" eaLnBrk="0" hangingPunct="0">
              <a:lnSpc>
                <a:spcPct val="100000"/>
              </a:lnSpc>
              <a:spcBef>
                <a:spcPts val="0"/>
              </a:spcBef>
              <a:buFont typeface="Arial" panose="020B0604020202020204" pitchFamily="34" charset="0"/>
              <a:buChar char="•"/>
            </a:pPr>
            <a:r>
              <a:rPr lang="lt-LT" sz="2400" dirty="0">
                <a:solidFill>
                  <a:schemeClr val="tx1"/>
                </a:solidFill>
                <a:latin typeface="+mn-lt"/>
                <a:ea typeface="+mn-lt"/>
                <a:cs typeface="+mn-lt"/>
              </a:rPr>
              <a:t>Suprasite atviro kodo GIS sprendimų technologinę architektūrą, gebėsite ją pritaikyti skirtingo tipo ir sudėtingo erdvinių duomenų valdymo uždaviniuose</a:t>
            </a:r>
          </a:p>
        </p:txBody>
      </p:sp>
      <p:pic>
        <p:nvPicPr>
          <p:cNvPr id="9" name="Picture 8">
            <a:extLst>
              <a:ext uri="{FF2B5EF4-FFF2-40B4-BE49-F238E27FC236}">
                <a16:creationId xmlns:a16="http://schemas.microsoft.com/office/drawing/2014/main" id="{B33D99FC-9374-4FF3-B0DB-8E9FDA6BB0BC}"/>
              </a:ext>
            </a:extLst>
          </p:cNvPr>
          <p:cNvPicPr>
            <a:picLocks noChangeAspect="1"/>
          </p:cNvPicPr>
          <p:nvPr/>
        </p:nvPicPr>
        <p:blipFill>
          <a:blip r:embed="rId2"/>
          <a:stretch>
            <a:fillRect/>
          </a:stretch>
        </p:blipFill>
        <p:spPr>
          <a:xfrm>
            <a:off x="7092727" y="305207"/>
            <a:ext cx="1664630" cy="1664630"/>
          </a:xfrm>
          <a:prstGeom prst="rect">
            <a:avLst/>
          </a:prstGeom>
        </p:spPr>
      </p:pic>
      <p:sp>
        <p:nvSpPr>
          <p:cNvPr id="10" name="Rectangle 3">
            <a:extLst>
              <a:ext uri="{FF2B5EF4-FFF2-40B4-BE49-F238E27FC236}">
                <a16:creationId xmlns:a16="http://schemas.microsoft.com/office/drawing/2014/main" id="{4DDBEC31-A47C-4B27-A62C-F7A1656EDA7C}"/>
              </a:ext>
            </a:extLst>
          </p:cNvPr>
          <p:cNvSpPr/>
          <p:nvPr/>
        </p:nvSpPr>
        <p:spPr>
          <a:xfrm rot="5400000">
            <a:off x="7854376" y="1099331"/>
            <a:ext cx="2175294" cy="369332"/>
          </a:xfrm>
          <a:prstGeom prst="rect">
            <a:avLst/>
          </a:prstGeom>
        </p:spPr>
        <p:txBody>
          <a:bodyPr wrap="square" lIns="91440" tIns="45720" rIns="91440" bIns="45720" anchor="t">
            <a:spAutoFit/>
          </a:bodyPr>
          <a:lstStyle/>
          <a:p>
            <a:r>
              <a:rPr lang="lt-LT" altLang="lt-LT" dirty="0">
                <a:solidFill>
                  <a:schemeClr val="bg2">
                    <a:lumMod val="25000"/>
                  </a:schemeClr>
                </a:solidFill>
                <a:latin typeface="+mj-lt"/>
                <a:cs typeface="Arial"/>
              </a:rPr>
              <a:t>Dr. Andrius Balčiūnas</a:t>
            </a:r>
            <a:endParaRPr lang="lt-LT" dirty="0">
              <a:solidFill>
                <a:schemeClr val="bg2">
                  <a:lumMod val="25000"/>
                </a:schemeClr>
              </a:solidFill>
              <a:latin typeface="+mj-lt"/>
              <a:cs typeface="Arial"/>
            </a:endParaRPr>
          </a:p>
        </p:txBody>
      </p:sp>
    </p:spTree>
    <p:extLst>
      <p:ext uri="{BB962C8B-B14F-4D97-AF65-F5344CB8AC3E}">
        <p14:creationId xmlns:p14="http://schemas.microsoft.com/office/powerpoint/2010/main" val="25428012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03E4E-80D2-47A2-BA07-A3B4B09F0D82}"/>
              </a:ext>
            </a:extLst>
          </p:cNvPr>
          <p:cNvSpPr>
            <a:spLocks noGrp="1"/>
          </p:cNvSpPr>
          <p:nvPr>
            <p:ph type="title"/>
          </p:nvPr>
        </p:nvSpPr>
        <p:spPr/>
        <p:txBody>
          <a:bodyPr/>
          <a:lstStyle/>
          <a:p>
            <a:pPr algn="l"/>
            <a:r>
              <a:rPr lang="lt-LT" b="1"/>
              <a:t>ĮVADAS Į KARTOGRAFIJĄ IR GIS</a:t>
            </a:r>
          </a:p>
        </p:txBody>
      </p:sp>
      <p:sp>
        <p:nvSpPr>
          <p:cNvPr id="3" name="Content Placeholder 2">
            <a:extLst>
              <a:ext uri="{FF2B5EF4-FFF2-40B4-BE49-F238E27FC236}">
                <a16:creationId xmlns:a16="http://schemas.microsoft.com/office/drawing/2014/main" id="{51726AFB-17AC-45B7-A97F-C62F37DCB42F}"/>
              </a:ext>
            </a:extLst>
          </p:cNvPr>
          <p:cNvSpPr>
            <a:spLocks noGrp="1"/>
          </p:cNvSpPr>
          <p:nvPr>
            <p:ph idx="1"/>
          </p:nvPr>
        </p:nvSpPr>
        <p:spPr>
          <a:xfrm>
            <a:off x="381648" y="1417638"/>
            <a:ext cx="6710631" cy="5251722"/>
          </a:xfrm>
        </p:spPr>
        <p:txBody>
          <a:bodyPr/>
          <a:lstStyle/>
          <a:p>
            <a:pPr marL="0" indent="0">
              <a:spcBef>
                <a:spcPct val="0"/>
              </a:spcBef>
              <a:buClrTx/>
              <a:buSzTx/>
              <a:buFontTx/>
              <a:buNone/>
            </a:pPr>
            <a:r>
              <a:rPr lang="lt-LT" altLang="en-US" sz="2400"/>
              <a:t>Įvadinio kurso metu sužinosite </a:t>
            </a:r>
            <a:r>
              <a:rPr lang="lt-LT" sz="2400"/>
              <a:t>apie geografinės erdvės prigimtį ir pobūdį, žmogaus gebėjimą suvokti erdvės savybes, joje pasklidusių objektų, reiškinių ir procesų pobūdį bei tyrimų metodus.  ​</a:t>
            </a:r>
            <a:endParaRPr lang="lt-LT" altLang="en-US" sz="2400"/>
          </a:p>
          <a:p>
            <a:pPr marL="0" indent="0">
              <a:spcBef>
                <a:spcPct val="0"/>
              </a:spcBef>
              <a:buClrTx/>
              <a:buSzTx/>
              <a:buFontTx/>
              <a:buNone/>
            </a:pPr>
            <a:endParaRPr lang="lt-LT" altLang="en-US" sz="2400"/>
          </a:p>
          <a:p>
            <a:pPr marL="0" indent="0">
              <a:spcBef>
                <a:spcPct val="0"/>
              </a:spcBef>
              <a:buClrTx/>
              <a:buSzTx/>
              <a:buFontTx/>
              <a:buNone/>
            </a:pPr>
            <a:r>
              <a:rPr lang="lt-LT" altLang="en-US" sz="2400"/>
              <a:t>Kurso metu sužinosite</a:t>
            </a:r>
          </a:p>
          <a:p>
            <a:pPr>
              <a:spcBef>
                <a:spcPct val="0"/>
              </a:spcBef>
            </a:pPr>
            <a:r>
              <a:rPr lang="lt-LT" sz="2400"/>
              <a:t>Kas yra geografinės informacijos sistemos, technologija ir mokslas</a:t>
            </a:r>
          </a:p>
          <a:p>
            <a:pPr>
              <a:spcBef>
                <a:spcPct val="0"/>
              </a:spcBef>
            </a:pPr>
            <a:r>
              <a:rPr lang="lt-LT" sz="2400"/>
              <a:t>Ką tiria kartografija </a:t>
            </a:r>
          </a:p>
          <a:p>
            <a:pPr>
              <a:spcBef>
                <a:spcPct val="0"/>
              </a:spcBef>
            </a:pPr>
            <a:r>
              <a:rPr lang="lt-LT" sz="2400"/>
              <a:t>Kokie būna kartografiniai kūriniai, </a:t>
            </a:r>
          </a:p>
          <a:p>
            <a:pPr>
              <a:spcBef>
                <a:spcPct val="0"/>
              </a:spcBef>
            </a:pPr>
            <a:r>
              <a:rPr lang="lt-LT" sz="2400"/>
              <a:t>Kokie sprendimai priimami vadovaujantis žemėlapiais</a:t>
            </a:r>
          </a:p>
          <a:p>
            <a:pPr marL="0" indent="0">
              <a:spcBef>
                <a:spcPct val="0"/>
              </a:spcBef>
              <a:buNone/>
            </a:pPr>
            <a:r>
              <a:rPr lang="lt-LT" altLang="en-US" sz="2400"/>
              <a:t>Išmoksite</a:t>
            </a:r>
          </a:p>
          <a:p>
            <a:pPr>
              <a:spcBef>
                <a:spcPct val="0"/>
              </a:spcBef>
            </a:pPr>
            <a:r>
              <a:rPr lang="lt-LT" altLang="en-US" sz="2400"/>
              <a:t>Sudaryti (ne)paprastus žemėlapius</a:t>
            </a:r>
            <a:endParaRPr lang="lt-LT" altLang="en-US" sz="2400">
              <a:cs typeface="Calibri"/>
            </a:endParaRPr>
          </a:p>
          <a:p>
            <a:pPr>
              <a:spcBef>
                <a:spcPct val="0"/>
              </a:spcBef>
            </a:pPr>
            <a:endParaRPr lang="lt-LT" altLang="en-US" sz="2400"/>
          </a:p>
        </p:txBody>
      </p:sp>
      <p:sp>
        <p:nvSpPr>
          <p:cNvPr id="4" name="Rectangle 3">
            <a:extLst>
              <a:ext uri="{FF2B5EF4-FFF2-40B4-BE49-F238E27FC236}">
                <a16:creationId xmlns:a16="http://schemas.microsoft.com/office/drawing/2014/main" id="{19F8E752-DADA-4A2D-AC3D-E6B8A1A8A6FC}"/>
              </a:ext>
            </a:extLst>
          </p:cNvPr>
          <p:cNvSpPr/>
          <p:nvPr/>
        </p:nvSpPr>
        <p:spPr>
          <a:xfrm>
            <a:off x="7279182" y="3294129"/>
            <a:ext cx="1757314" cy="923330"/>
          </a:xfrm>
          <a:prstGeom prst="rect">
            <a:avLst/>
          </a:prstGeom>
        </p:spPr>
        <p:txBody>
          <a:bodyPr wrap="square">
            <a:spAutoFit/>
          </a:bodyPr>
          <a:lstStyle/>
          <a:p>
            <a:pPr eaLnBrk="1" hangingPunct="1"/>
            <a:r>
              <a:rPr lang="lt-LT" altLang="lt-LT">
                <a:solidFill>
                  <a:schemeClr val="bg2">
                    <a:lumMod val="25000"/>
                  </a:schemeClr>
                </a:solidFill>
              </a:rPr>
              <a:t>Prof. Algimantas</a:t>
            </a:r>
          </a:p>
          <a:p>
            <a:pPr eaLnBrk="1" hangingPunct="1"/>
            <a:r>
              <a:rPr lang="lt-LT" altLang="lt-LT">
                <a:solidFill>
                  <a:schemeClr val="bg2">
                    <a:lumMod val="25000"/>
                  </a:schemeClr>
                </a:solidFill>
              </a:rPr>
              <a:t>Česnulevičius</a:t>
            </a:r>
          </a:p>
        </p:txBody>
      </p:sp>
      <p:sp>
        <p:nvSpPr>
          <p:cNvPr id="6" name="Rectangle 5">
            <a:extLst>
              <a:ext uri="{FF2B5EF4-FFF2-40B4-BE49-F238E27FC236}">
                <a16:creationId xmlns:a16="http://schemas.microsoft.com/office/drawing/2014/main" id="{4A0152C6-2A42-42CB-96A1-FC315CC7BFEB}"/>
              </a:ext>
            </a:extLst>
          </p:cNvPr>
          <p:cNvSpPr/>
          <p:nvPr/>
        </p:nvSpPr>
        <p:spPr>
          <a:xfrm>
            <a:off x="7279182" y="5908513"/>
            <a:ext cx="1757314" cy="923330"/>
          </a:xfrm>
          <a:prstGeom prst="rect">
            <a:avLst/>
          </a:prstGeom>
        </p:spPr>
        <p:txBody>
          <a:bodyPr wrap="square">
            <a:spAutoFit/>
          </a:bodyPr>
          <a:lstStyle/>
          <a:p>
            <a:pPr eaLnBrk="1" hangingPunct="1"/>
            <a:r>
              <a:rPr lang="lt-LT" altLang="lt-LT">
                <a:solidFill>
                  <a:schemeClr val="bg2">
                    <a:lumMod val="25000"/>
                  </a:schemeClr>
                </a:solidFill>
              </a:rPr>
              <a:t>Neringa Mačiulevičiūtė-Turlienė</a:t>
            </a:r>
          </a:p>
        </p:txBody>
      </p:sp>
      <p:pic>
        <p:nvPicPr>
          <p:cNvPr id="5" name="Paveikslėlis 8" descr="Paveikslėlis, kuriame yra siena, asmuo, moteris, vidinis&#10;&#10;Automatiškai sugeneruotas aprašymas">
            <a:extLst>
              <a:ext uri="{FF2B5EF4-FFF2-40B4-BE49-F238E27FC236}">
                <a16:creationId xmlns:a16="http://schemas.microsoft.com/office/drawing/2014/main" id="{D5FDBA2D-E3B3-4AC5-9694-0277FCB752AA}"/>
              </a:ext>
            </a:extLst>
          </p:cNvPr>
          <p:cNvPicPr>
            <a:picLocks noChangeAspect="1"/>
          </p:cNvPicPr>
          <p:nvPr/>
        </p:nvPicPr>
        <p:blipFill>
          <a:blip r:embed="rId2"/>
          <a:stretch>
            <a:fillRect/>
          </a:stretch>
        </p:blipFill>
        <p:spPr>
          <a:xfrm>
            <a:off x="7375935" y="4453061"/>
            <a:ext cx="1368226" cy="1376662"/>
          </a:xfrm>
          <a:prstGeom prst="rect">
            <a:avLst/>
          </a:prstGeom>
        </p:spPr>
      </p:pic>
      <p:pic>
        <p:nvPicPr>
          <p:cNvPr id="7" name="Picture 8" descr="A picture containing person, person&#10;&#10;Description automatically generated">
            <a:extLst>
              <a:ext uri="{FF2B5EF4-FFF2-40B4-BE49-F238E27FC236}">
                <a16:creationId xmlns:a16="http://schemas.microsoft.com/office/drawing/2014/main" id="{EAA7AD96-714F-4D60-BB85-0C0C7C6B7F8C}"/>
              </a:ext>
            </a:extLst>
          </p:cNvPr>
          <p:cNvPicPr>
            <a:picLocks noChangeAspect="1"/>
          </p:cNvPicPr>
          <p:nvPr/>
        </p:nvPicPr>
        <p:blipFill>
          <a:blip r:embed="rId3"/>
          <a:stretch>
            <a:fillRect/>
          </a:stretch>
        </p:blipFill>
        <p:spPr>
          <a:xfrm>
            <a:off x="7375935" y="1363041"/>
            <a:ext cx="1418838" cy="1803742"/>
          </a:xfrm>
          <a:prstGeom prst="rect">
            <a:avLst/>
          </a:prstGeom>
        </p:spPr>
      </p:pic>
    </p:spTree>
    <p:extLst>
      <p:ext uri="{BB962C8B-B14F-4D97-AF65-F5344CB8AC3E}">
        <p14:creationId xmlns:p14="http://schemas.microsoft.com/office/powerpoint/2010/main" val="28953925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812E37-EBD7-44C6-93AB-F23198C92134}"/>
              </a:ext>
            </a:extLst>
          </p:cNvPr>
          <p:cNvSpPr>
            <a:spLocks noGrp="1"/>
          </p:cNvSpPr>
          <p:nvPr>
            <p:ph type="title"/>
          </p:nvPr>
        </p:nvSpPr>
        <p:spPr>
          <a:xfrm>
            <a:off x="328474" y="156892"/>
            <a:ext cx="8420632" cy="766386"/>
          </a:xfrm>
        </p:spPr>
        <p:txBody>
          <a:bodyPr/>
          <a:lstStyle/>
          <a:p>
            <a:pPr algn="l"/>
            <a:r>
              <a:rPr lang="lt-LT" sz="4000" b="1" dirty="0">
                <a:cs typeface="Calibri"/>
              </a:rPr>
              <a:t>Atviro kodo GIS sparčios plėtros sritys</a:t>
            </a:r>
          </a:p>
        </p:txBody>
      </p:sp>
      <p:sp>
        <p:nvSpPr>
          <p:cNvPr id="7" name="Title 1"/>
          <p:cNvSpPr txBox="1">
            <a:spLocks/>
          </p:cNvSpPr>
          <p:nvPr/>
        </p:nvSpPr>
        <p:spPr>
          <a:xfrm>
            <a:off x="328474" y="1164291"/>
            <a:ext cx="8603672" cy="5693709"/>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lang="en-US" sz="2800" kern="1200">
                <a:solidFill>
                  <a:srgbClr val="1B2631"/>
                </a:solidFill>
                <a:latin typeface="Roboto" panose="02000000000000000000" pitchFamily="2" charset="0"/>
                <a:ea typeface="Roboto" panose="02000000000000000000" pitchFamily="2" charset="0"/>
                <a:cs typeface="+mj-cs"/>
              </a:defRPr>
            </a:lvl1pPr>
          </a:lstStyle>
          <a:p>
            <a:pPr marL="285750" indent="-285750" algn="l">
              <a:lnSpc>
                <a:spcPct val="100000"/>
              </a:lnSpc>
              <a:buFont typeface="Arial" panose="020B0604020202020204" pitchFamily="34" charset="0"/>
              <a:buChar char="•"/>
            </a:pPr>
            <a:r>
              <a:rPr lang="lt-LT" sz="2400" dirty="0">
                <a:solidFill>
                  <a:schemeClr val="tx1"/>
                </a:solidFill>
                <a:latin typeface="+mj-lt"/>
              </a:rPr>
              <a:t>žemės ūkis – pasėlių valdymas ir analizė, stebėsena, pasėlių kokybės ir aplinkos sąlygų analizė</a:t>
            </a:r>
            <a:endParaRPr lang="en-US" sz="2400">
              <a:solidFill>
                <a:schemeClr val="tx1"/>
              </a:solidFill>
            </a:endParaRPr>
          </a:p>
          <a:p>
            <a:pPr marL="285750" indent="-285750" algn="l">
              <a:lnSpc>
                <a:spcPct val="100000"/>
              </a:lnSpc>
              <a:buFont typeface="Arial" panose="020B0604020202020204" pitchFamily="34" charset="0"/>
              <a:buChar char="•"/>
            </a:pPr>
            <a:r>
              <a:rPr lang="lt-LT" sz="2400" dirty="0">
                <a:solidFill>
                  <a:schemeClr val="tx1"/>
                </a:solidFill>
                <a:latin typeface="+mj-lt"/>
              </a:rPr>
              <a:t>duomenų analitika ir vizualizacija (IT) didelių duomenų apdorojimas ir GIS servisų integracija į produktus (pvz. autonominiai automobiliai, apskaitos sistemos), žemėlapių teikimas IS, žemėlapių konstravimo įrankių kūrimas</a:t>
            </a:r>
            <a:endParaRPr lang="lt-LT" sz="2400">
              <a:solidFill>
                <a:schemeClr val="tx1"/>
              </a:solidFill>
              <a:latin typeface="+mj-lt"/>
              <a:cs typeface="Calibri"/>
            </a:endParaRPr>
          </a:p>
          <a:p>
            <a:pPr marL="285750" indent="-285750" algn="l">
              <a:lnSpc>
                <a:spcPct val="100000"/>
              </a:lnSpc>
              <a:buFont typeface="Arial" panose="020B0604020202020204" pitchFamily="34" charset="0"/>
              <a:buChar char="•"/>
            </a:pPr>
            <a:r>
              <a:rPr lang="lt-LT" sz="2400" dirty="0">
                <a:solidFill>
                  <a:schemeClr val="tx1"/>
                </a:solidFill>
                <a:latin typeface="+mj-lt"/>
              </a:rPr>
              <a:t>distanciniai tyrimai ir duomenų apdorojimas duomenų kaupimas kosminių, </a:t>
            </a:r>
            <a:r>
              <a:rPr lang="lt-LT" sz="2400" dirty="0" err="1">
                <a:solidFill>
                  <a:schemeClr val="tx1"/>
                </a:solidFill>
                <a:latin typeface="+mj-lt"/>
              </a:rPr>
              <a:t>aero</a:t>
            </a:r>
            <a:r>
              <a:rPr lang="lt-LT" sz="2400" dirty="0">
                <a:solidFill>
                  <a:schemeClr val="tx1"/>
                </a:solidFill>
                <a:latin typeface="+mj-lt"/>
              </a:rPr>
              <a:t>, antžeminių ir kitų prietaisų pagalba, jų apdorojimas, analizė ir servisų teikimas</a:t>
            </a:r>
            <a:endParaRPr lang="lt-LT" sz="2400">
              <a:solidFill>
                <a:schemeClr val="tx1"/>
              </a:solidFill>
              <a:latin typeface="+mj-lt"/>
              <a:cs typeface="Calibri"/>
            </a:endParaRPr>
          </a:p>
          <a:p>
            <a:pPr marL="285750" indent="-285750" algn="l">
              <a:lnSpc>
                <a:spcPct val="100000"/>
              </a:lnSpc>
              <a:buFont typeface="Arial" panose="020B0604020202020204" pitchFamily="34" charset="0"/>
              <a:buChar char="•"/>
            </a:pPr>
            <a:r>
              <a:rPr lang="lt-LT" sz="2400" dirty="0">
                <a:solidFill>
                  <a:schemeClr val="tx1"/>
                </a:solidFill>
                <a:latin typeface="+mj-lt"/>
              </a:rPr>
              <a:t>nevyriausybinės organizacijos (NGO), tiriamoji žurnalistika aplinkos duomenų </a:t>
            </a:r>
            <a:r>
              <a:rPr lang="lt-LT" sz="2400" dirty="0" err="1">
                <a:solidFill>
                  <a:schemeClr val="tx1"/>
                </a:solidFill>
                <a:latin typeface="+mj-lt"/>
              </a:rPr>
              <a:t>daugiakriterinė</a:t>
            </a:r>
            <a:r>
              <a:rPr lang="lt-LT" sz="2400" dirty="0">
                <a:solidFill>
                  <a:schemeClr val="tx1"/>
                </a:solidFill>
                <a:latin typeface="+mj-lt"/>
              </a:rPr>
              <a:t> analizė, faktų patikra panaudojant distancinius tyrimus ir erdvinę duomenų analizę </a:t>
            </a:r>
            <a:endParaRPr lang="lt-LT" sz="2400">
              <a:solidFill>
                <a:schemeClr val="tx1"/>
              </a:solidFill>
              <a:latin typeface="+mj-lt"/>
              <a:cs typeface="Calibri"/>
            </a:endParaRPr>
          </a:p>
          <a:p>
            <a:pPr marL="285750" indent="-285750" algn="l">
              <a:lnSpc>
                <a:spcPct val="100000"/>
              </a:lnSpc>
              <a:buFont typeface="Arial" panose="020B0604020202020204" pitchFamily="34" charset="0"/>
              <a:buChar char="•"/>
            </a:pPr>
            <a:r>
              <a:rPr lang="lt-LT" sz="2400" dirty="0">
                <a:solidFill>
                  <a:schemeClr val="tx1"/>
                </a:solidFill>
                <a:latin typeface="+mj-lt"/>
              </a:rPr>
              <a:t>valstybinis sektorius informacijos ir duomenų viešinimas, duomenų paslaugų kūrimas, e-paslaugų teikimas, duomenų valdymas ir analizė</a:t>
            </a:r>
            <a:endParaRPr lang="lt-LT" sz="2400" dirty="0">
              <a:solidFill>
                <a:schemeClr val="tx1"/>
              </a:solidFill>
              <a:latin typeface="+mj-lt"/>
              <a:cs typeface="Calibri"/>
            </a:endParaRPr>
          </a:p>
          <a:p>
            <a:pPr marL="285750" indent="-285750" algn="l">
              <a:lnSpc>
                <a:spcPct val="150000"/>
              </a:lnSpc>
              <a:buFont typeface="Arial" panose="020B0604020202020204" pitchFamily="34" charset="0"/>
              <a:buChar char="•"/>
            </a:pPr>
            <a:endParaRPr lang="lt-LT" sz="1800" dirty="0">
              <a:solidFill>
                <a:schemeClr val="tx1"/>
              </a:solidFill>
              <a:latin typeface="+mj-lt"/>
            </a:endParaRPr>
          </a:p>
        </p:txBody>
      </p:sp>
    </p:spTree>
    <p:extLst>
      <p:ext uri="{BB962C8B-B14F-4D97-AF65-F5344CB8AC3E}">
        <p14:creationId xmlns:p14="http://schemas.microsoft.com/office/powerpoint/2010/main" val="35315511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3FF056D-89BF-466E-A06F-8965A8A7C4BB}"/>
              </a:ext>
            </a:extLst>
          </p:cNvPr>
          <p:cNvPicPr>
            <a:picLocks noChangeAspect="1"/>
          </p:cNvPicPr>
          <p:nvPr/>
        </p:nvPicPr>
        <p:blipFill rotWithShape="1">
          <a:blip r:embed="rId2"/>
          <a:srcRect r="7469"/>
          <a:stretch/>
        </p:blipFill>
        <p:spPr>
          <a:xfrm>
            <a:off x="0" y="0"/>
            <a:ext cx="9144000" cy="6858000"/>
          </a:xfrm>
          <a:prstGeom prst="rect">
            <a:avLst/>
          </a:prstGeom>
        </p:spPr>
      </p:pic>
      <p:sp>
        <p:nvSpPr>
          <p:cNvPr id="11" name="Rectangle 10">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945A8AB5-88C2-48C0-9589-FEAAA9C290C1}"/>
              </a:ext>
            </a:extLst>
          </p:cNvPr>
          <p:cNvSpPr txBox="1">
            <a:spLocks/>
          </p:cNvSpPr>
          <p:nvPr/>
        </p:nvSpPr>
        <p:spPr bwMode="auto">
          <a:xfrm>
            <a:off x="392906" y="5317240"/>
            <a:ext cx="8408194" cy="744836"/>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numCol="1" rtlCol="0" anchor="ctr" anchorCtr="0" compatLnSpc="1">
            <a:prstTxWarp prst="textNoShape">
              <a:avLst/>
            </a:prstTxWarp>
            <a:norm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nSpc>
                <a:spcPct val="90000"/>
              </a:lnSpc>
              <a:spcAft>
                <a:spcPts val="600"/>
              </a:spcAft>
            </a:pPr>
            <a:r>
              <a:rPr lang="en-US" sz="3100" b="1">
                <a:solidFill>
                  <a:schemeClr val="tx1">
                    <a:lumMod val="85000"/>
                    <a:lumOff val="15000"/>
                  </a:schemeClr>
                </a:solidFill>
              </a:rPr>
              <a:t>GI ETIKA IR TEISĖ</a:t>
            </a:r>
            <a:endParaRPr lang="lt-LT"/>
          </a:p>
        </p:txBody>
      </p:sp>
      <p:cxnSp>
        <p:nvCxnSpPr>
          <p:cNvPr id="13" name="Straight Connector 12">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01497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03E4E-80D2-47A2-BA07-A3B4B09F0D82}"/>
              </a:ext>
            </a:extLst>
          </p:cNvPr>
          <p:cNvSpPr>
            <a:spLocks noGrp="1"/>
          </p:cNvSpPr>
          <p:nvPr>
            <p:ph type="title"/>
          </p:nvPr>
        </p:nvSpPr>
        <p:spPr>
          <a:xfrm>
            <a:off x="457200" y="274638"/>
            <a:ext cx="8229600" cy="1282154"/>
          </a:xfrm>
        </p:spPr>
        <p:txBody>
          <a:bodyPr/>
          <a:lstStyle/>
          <a:p>
            <a:r>
              <a:rPr lang="lt-LT" b="1"/>
              <a:t>GEOGRAFINĖS INFORMACIJOS</a:t>
            </a:r>
            <a:br>
              <a:rPr lang="lt-LT" b="1"/>
            </a:br>
            <a:r>
              <a:rPr lang="lt-LT" b="1"/>
              <a:t>ETIKA IR TEISĖ</a:t>
            </a:r>
          </a:p>
        </p:txBody>
      </p:sp>
      <p:sp>
        <p:nvSpPr>
          <p:cNvPr id="3" name="Content Placeholder 2">
            <a:extLst>
              <a:ext uri="{FF2B5EF4-FFF2-40B4-BE49-F238E27FC236}">
                <a16:creationId xmlns:a16="http://schemas.microsoft.com/office/drawing/2014/main" id="{51726AFB-17AC-45B7-A97F-C62F37DCB42F}"/>
              </a:ext>
            </a:extLst>
          </p:cNvPr>
          <p:cNvSpPr>
            <a:spLocks noGrp="1"/>
          </p:cNvSpPr>
          <p:nvPr>
            <p:ph idx="1"/>
          </p:nvPr>
        </p:nvSpPr>
        <p:spPr>
          <a:xfrm>
            <a:off x="381648" y="1916832"/>
            <a:ext cx="7142680" cy="4608512"/>
          </a:xfrm>
        </p:spPr>
        <p:txBody>
          <a:bodyPr/>
          <a:lstStyle/>
          <a:p>
            <a:pPr marL="0" indent="0">
              <a:spcBef>
                <a:spcPct val="0"/>
              </a:spcBef>
              <a:buClrTx/>
              <a:buSzTx/>
              <a:buFontTx/>
              <a:buNone/>
            </a:pPr>
            <a:r>
              <a:rPr lang="lt-LT" altLang="en-US" sz="2400"/>
              <a:t>Netinkamas geografinių duomenų naudojimas gali sukelti įvairias pasekmes, todėl labai svarbu žinoti, ką su jais galima daryti, o ko geriau nereikia.</a:t>
            </a:r>
          </a:p>
          <a:p>
            <a:pPr marL="0" indent="0">
              <a:spcBef>
                <a:spcPct val="0"/>
              </a:spcBef>
              <a:buClrTx/>
              <a:buSzTx/>
              <a:buFontTx/>
              <a:buNone/>
            </a:pPr>
            <a:endParaRPr lang="lt-LT" altLang="en-US" sz="2400"/>
          </a:p>
          <a:p>
            <a:pPr marL="0" indent="0">
              <a:spcBef>
                <a:spcPct val="0"/>
              </a:spcBef>
              <a:buClrTx/>
              <a:buSzTx/>
              <a:buFontTx/>
              <a:buNone/>
            </a:pPr>
            <a:r>
              <a:rPr lang="lt-LT" altLang="en-US" sz="2400"/>
              <a:t>Kurso metu susipažinsite su</a:t>
            </a:r>
          </a:p>
          <a:p>
            <a:pPr>
              <a:spcBef>
                <a:spcPct val="0"/>
              </a:spcBef>
            </a:pPr>
            <a:r>
              <a:rPr lang="lt-LT" altLang="en-US" sz="2400"/>
              <a:t>Erdvinės informacijos infrastruktūros veikimu ir erdvinės informacijos sistemų įvairove</a:t>
            </a:r>
          </a:p>
          <a:p>
            <a:pPr>
              <a:spcBef>
                <a:spcPct val="0"/>
              </a:spcBef>
            </a:pPr>
            <a:r>
              <a:rPr lang="lt-LT" altLang="en-US" sz="2400"/>
              <a:t>ES ir Lietuvos teisės aktais, reglamentuojančiais erdvinės informacijos naudojimą</a:t>
            </a:r>
          </a:p>
          <a:p>
            <a:pPr>
              <a:spcBef>
                <a:spcPct val="0"/>
              </a:spcBef>
            </a:pPr>
            <a:r>
              <a:rPr lang="lt-LT" altLang="en-US" sz="2400"/>
              <a:t>Viešų, atvirų, jautrių duomenų samprata</a:t>
            </a:r>
          </a:p>
          <a:p>
            <a:pPr>
              <a:spcBef>
                <a:spcPct val="0"/>
              </a:spcBef>
            </a:pPr>
            <a:r>
              <a:rPr lang="lt-LT" altLang="en-US" sz="2400"/>
              <a:t>Žemėlapių ir duomenų autorių teisių problemomis</a:t>
            </a:r>
          </a:p>
          <a:p>
            <a:pPr>
              <a:spcBef>
                <a:spcPct val="0"/>
              </a:spcBef>
            </a:pPr>
            <a:r>
              <a:rPr lang="lt-LT" altLang="en-US" sz="2400"/>
              <a:t>Etiško geografinės informacijos naudojimo  principais</a:t>
            </a:r>
          </a:p>
        </p:txBody>
      </p:sp>
    </p:spTree>
    <p:extLst>
      <p:ext uri="{BB962C8B-B14F-4D97-AF65-F5344CB8AC3E}">
        <p14:creationId xmlns:p14="http://schemas.microsoft.com/office/powerpoint/2010/main" val="17236824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descr="A picture containing sky, outdoor&#10;&#10;Description automatically generated">
            <a:extLst>
              <a:ext uri="{FF2B5EF4-FFF2-40B4-BE49-F238E27FC236}">
                <a16:creationId xmlns:a16="http://schemas.microsoft.com/office/drawing/2014/main" id="{51CC3CD7-3D74-4F3E-837B-12040C8ED266}"/>
              </a:ext>
            </a:extLst>
          </p:cNvPr>
          <p:cNvPicPr>
            <a:picLocks noChangeAspect="1"/>
          </p:cNvPicPr>
          <p:nvPr/>
        </p:nvPicPr>
        <p:blipFill rotWithShape="1">
          <a:blip r:embed="rId2"/>
          <a:srcRect l="2333"/>
          <a:stretch/>
        </p:blipFill>
        <p:spPr>
          <a:xfrm>
            <a:off x="1645" y="-772"/>
            <a:ext cx="9133287" cy="6855704"/>
          </a:xfrm>
          <a:prstGeom prst="rect">
            <a:avLst/>
          </a:prstGeom>
        </p:spPr>
      </p:pic>
      <p:sp>
        <p:nvSpPr>
          <p:cNvPr id="11" name="Rectangle 10">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945A8AB5-88C2-48C0-9589-FEAAA9C290C1}"/>
              </a:ext>
            </a:extLst>
          </p:cNvPr>
          <p:cNvSpPr txBox="1">
            <a:spLocks/>
          </p:cNvSpPr>
          <p:nvPr/>
        </p:nvSpPr>
        <p:spPr bwMode="auto">
          <a:xfrm>
            <a:off x="392906" y="5317240"/>
            <a:ext cx="8408194" cy="744836"/>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numCol="1" rtlCol="0" anchor="ctr" anchorCtr="0" compatLnSpc="1">
            <a:prstTxWarp prst="textNoShape">
              <a:avLst/>
            </a:prstTxWarp>
            <a:norm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lnSpc>
                <a:spcPct val="90000"/>
              </a:lnSpc>
              <a:spcAft>
                <a:spcPts val="600"/>
              </a:spcAft>
            </a:pPr>
            <a:r>
              <a:rPr lang="en-US" sz="3100" b="1">
                <a:solidFill>
                  <a:schemeClr val="tx1">
                    <a:lumMod val="85000"/>
                    <a:lumOff val="15000"/>
                  </a:schemeClr>
                </a:solidFill>
              </a:rPr>
              <a:t>PRAKTIKOS</a:t>
            </a:r>
            <a:endParaRPr lang="en-US" sz="3100">
              <a:solidFill>
                <a:schemeClr val="tx1">
                  <a:lumMod val="85000"/>
                  <a:lumOff val="15000"/>
                </a:schemeClr>
              </a:solidFill>
            </a:endParaRPr>
          </a:p>
        </p:txBody>
      </p:sp>
      <p:cxnSp>
        <p:nvCxnSpPr>
          <p:cNvPr id="13" name="Straight Connector 12">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269946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3CF8D9-86E9-4490-A27E-CC16F9D6643A}"/>
              </a:ext>
            </a:extLst>
          </p:cNvPr>
          <p:cNvSpPr>
            <a:spLocks noGrp="1"/>
          </p:cNvSpPr>
          <p:nvPr>
            <p:ph type="title"/>
          </p:nvPr>
        </p:nvSpPr>
        <p:spPr>
          <a:xfrm>
            <a:off x="457200" y="-3731"/>
            <a:ext cx="8229600" cy="1143000"/>
          </a:xfrm>
        </p:spPr>
        <p:txBody>
          <a:bodyPr/>
          <a:lstStyle/>
          <a:p>
            <a:r>
              <a:rPr lang="lt-LT" b="1">
                <a:cs typeface="Calibri"/>
              </a:rPr>
              <a:t>MOKOMOSIOS PRAKTIKOS</a:t>
            </a:r>
            <a:endParaRPr lang="en-US"/>
          </a:p>
        </p:txBody>
      </p:sp>
      <p:sp>
        <p:nvSpPr>
          <p:cNvPr id="3" name="Content Placeholder 2">
            <a:extLst>
              <a:ext uri="{FF2B5EF4-FFF2-40B4-BE49-F238E27FC236}">
                <a16:creationId xmlns:a16="http://schemas.microsoft.com/office/drawing/2014/main" id="{58D0DB58-5871-45AD-BA54-012B2EBE827A}"/>
              </a:ext>
            </a:extLst>
          </p:cNvPr>
          <p:cNvSpPr>
            <a:spLocks noGrp="1"/>
          </p:cNvSpPr>
          <p:nvPr>
            <p:ph idx="1"/>
          </p:nvPr>
        </p:nvSpPr>
        <p:spPr>
          <a:xfrm>
            <a:off x="111349" y="1127816"/>
            <a:ext cx="9030478" cy="5515547"/>
          </a:xfrm>
        </p:spPr>
        <p:txBody>
          <a:bodyPr/>
          <a:lstStyle/>
          <a:p>
            <a:r>
              <a:rPr lang="en-US" sz="2400" b="1" err="1">
                <a:ea typeface="+mn-lt"/>
                <a:cs typeface="+mn-lt"/>
              </a:rPr>
              <a:t>Geodezijos</a:t>
            </a:r>
            <a:r>
              <a:rPr lang="en-US" sz="2400" b="1">
                <a:ea typeface="+mn-lt"/>
                <a:cs typeface="+mn-lt"/>
              </a:rPr>
              <a:t> </a:t>
            </a:r>
            <a:r>
              <a:rPr lang="en-US" sz="2400" b="1" err="1">
                <a:ea typeface="+mn-lt"/>
                <a:cs typeface="+mn-lt"/>
              </a:rPr>
              <a:t>ir</a:t>
            </a:r>
            <a:r>
              <a:rPr lang="en-US" sz="2400" b="1">
                <a:ea typeface="+mn-lt"/>
                <a:cs typeface="+mn-lt"/>
              </a:rPr>
              <a:t> </a:t>
            </a:r>
            <a:r>
              <a:rPr lang="en-US" sz="2400" b="1" err="1">
                <a:ea typeface="+mn-lt"/>
                <a:cs typeface="+mn-lt"/>
              </a:rPr>
              <a:t>topografijos</a:t>
            </a:r>
            <a:r>
              <a:rPr lang="en-US" sz="2400" b="1">
                <a:ea typeface="+mn-lt"/>
                <a:cs typeface="+mn-lt"/>
              </a:rPr>
              <a:t> </a:t>
            </a:r>
            <a:r>
              <a:rPr lang="en-US" sz="2400" b="1" err="1">
                <a:cs typeface="Calibri"/>
              </a:rPr>
              <a:t>mokomoji</a:t>
            </a:r>
            <a:r>
              <a:rPr lang="en-US" sz="2400" b="1">
                <a:cs typeface="Calibri"/>
              </a:rPr>
              <a:t> </a:t>
            </a:r>
            <a:r>
              <a:rPr lang="en-US" sz="2400" b="1" err="1">
                <a:cs typeface="Calibri"/>
              </a:rPr>
              <a:t>praktika</a:t>
            </a:r>
            <a:r>
              <a:rPr lang="en-US" sz="2400" b="1">
                <a:cs typeface="Calibri"/>
              </a:rPr>
              <a:t> </a:t>
            </a:r>
            <a:endParaRPr lang="en-US" b="1">
              <a:cs typeface="Calibri"/>
            </a:endParaRPr>
          </a:p>
          <a:p>
            <a:pPr marL="0" indent="0" algn="just">
              <a:buNone/>
            </a:pPr>
            <a:r>
              <a:rPr lang="en-US" sz="2000" err="1">
                <a:ea typeface="+mn-lt"/>
                <a:cs typeface="+mn-lt"/>
              </a:rPr>
              <a:t>Praktika</a:t>
            </a:r>
            <a:r>
              <a:rPr lang="en-US" sz="2000">
                <a:ea typeface="+mn-lt"/>
                <a:cs typeface="+mn-lt"/>
              </a:rPr>
              <a:t> </a:t>
            </a:r>
            <a:r>
              <a:rPr lang="en-US" sz="2000" err="1">
                <a:ea typeface="+mn-lt"/>
                <a:cs typeface="+mn-lt"/>
              </a:rPr>
              <a:t>padeda</a:t>
            </a:r>
            <a:r>
              <a:rPr lang="en-US" sz="2000">
                <a:ea typeface="+mn-lt"/>
                <a:cs typeface="+mn-lt"/>
              </a:rPr>
              <a:t> </a:t>
            </a:r>
            <a:r>
              <a:rPr lang="en-US" sz="2000" err="1">
                <a:ea typeface="+mn-lt"/>
                <a:cs typeface="+mn-lt"/>
              </a:rPr>
              <a:t>įgyti</a:t>
            </a:r>
            <a:r>
              <a:rPr lang="en-US" sz="2000">
                <a:ea typeface="+mn-lt"/>
                <a:cs typeface="+mn-lt"/>
              </a:rPr>
              <a:t> </a:t>
            </a:r>
            <a:r>
              <a:rPr lang="en-US" sz="2000" err="1">
                <a:ea typeface="+mn-lt"/>
                <a:cs typeface="+mn-lt"/>
              </a:rPr>
              <a:t>patirties</a:t>
            </a:r>
            <a:r>
              <a:rPr lang="en-US" sz="2000">
                <a:ea typeface="+mn-lt"/>
                <a:cs typeface="+mn-lt"/>
              </a:rPr>
              <a:t> </a:t>
            </a:r>
            <a:r>
              <a:rPr lang="en-US" sz="2000" err="1">
                <a:ea typeface="+mn-lt"/>
                <a:cs typeface="+mn-lt"/>
              </a:rPr>
              <a:t>kompleksiškai</a:t>
            </a:r>
            <a:r>
              <a:rPr lang="en-US" sz="2000">
                <a:ea typeface="+mn-lt"/>
                <a:cs typeface="+mn-lt"/>
              </a:rPr>
              <a:t> </a:t>
            </a:r>
            <a:r>
              <a:rPr lang="en-US" sz="2000" err="1">
                <a:ea typeface="+mn-lt"/>
                <a:cs typeface="+mn-lt"/>
              </a:rPr>
              <a:t>taikant</a:t>
            </a:r>
            <a:r>
              <a:rPr lang="en-US" sz="2000">
                <a:ea typeface="+mn-lt"/>
                <a:cs typeface="+mn-lt"/>
              </a:rPr>
              <a:t> </a:t>
            </a:r>
            <a:r>
              <a:rPr lang="en-US" sz="2000" err="1">
                <a:ea typeface="+mn-lt"/>
                <a:cs typeface="+mn-lt"/>
              </a:rPr>
              <a:t>įgytas</a:t>
            </a:r>
            <a:r>
              <a:rPr lang="en-US" sz="2000">
                <a:ea typeface="+mn-lt"/>
                <a:cs typeface="+mn-lt"/>
              </a:rPr>
              <a:t> </a:t>
            </a:r>
            <a:r>
              <a:rPr lang="en-US" sz="2000" err="1">
                <a:ea typeface="+mn-lt"/>
                <a:cs typeface="+mn-lt"/>
              </a:rPr>
              <a:t>žinias</a:t>
            </a:r>
            <a:r>
              <a:rPr lang="en-US" sz="2000">
                <a:ea typeface="+mn-lt"/>
                <a:cs typeface="+mn-lt"/>
              </a:rPr>
              <a:t> </a:t>
            </a:r>
            <a:r>
              <a:rPr lang="en-US" sz="2000" err="1">
                <a:ea typeface="+mn-lt"/>
                <a:cs typeface="+mn-lt"/>
              </a:rPr>
              <a:t>ir</a:t>
            </a:r>
            <a:r>
              <a:rPr lang="en-US" sz="2000">
                <a:ea typeface="+mn-lt"/>
                <a:cs typeface="+mn-lt"/>
              </a:rPr>
              <a:t> </a:t>
            </a:r>
            <a:r>
              <a:rPr lang="en-US" sz="2000" err="1">
                <a:ea typeface="+mn-lt"/>
                <a:cs typeface="+mn-lt"/>
              </a:rPr>
              <a:t>suprasti</a:t>
            </a:r>
            <a:r>
              <a:rPr lang="en-US" sz="2000">
                <a:ea typeface="+mn-lt"/>
                <a:cs typeface="+mn-lt"/>
              </a:rPr>
              <a:t>, </a:t>
            </a:r>
            <a:r>
              <a:rPr lang="en-US" sz="2000" err="1">
                <a:ea typeface="+mn-lt"/>
                <a:cs typeface="+mn-lt"/>
              </a:rPr>
              <a:t>ką</a:t>
            </a:r>
            <a:r>
              <a:rPr lang="en-US" sz="2000">
                <a:ea typeface="+mn-lt"/>
                <a:cs typeface="+mn-lt"/>
              </a:rPr>
              <a:t> </a:t>
            </a:r>
            <a:r>
              <a:rPr lang="en-US" sz="2000" err="1">
                <a:ea typeface="+mn-lt"/>
                <a:cs typeface="+mn-lt"/>
              </a:rPr>
              <a:t>daro</a:t>
            </a:r>
            <a:r>
              <a:rPr lang="en-US" sz="2000">
                <a:ea typeface="+mn-lt"/>
                <a:cs typeface="+mn-lt"/>
              </a:rPr>
              <a:t> </a:t>
            </a:r>
            <a:r>
              <a:rPr lang="en-US" sz="2000" err="1">
                <a:ea typeface="+mn-lt"/>
                <a:cs typeface="+mn-lt"/>
              </a:rPr>
              <a:t>matininkai</a:t>
            </a:r>
            <a:r>
              <a:rPr lang="en-US" sz="2000">
                <a:ea typeface="+mn-lt"/>
                <a:cs typeface="+mn-lt"/>
              </a:rPr>
              <a:t>. </a:t>
            </a:r>
            <a:r>
              <a:rPr lang="en-US" sz="2000" err="1">
                <a:ea typeface="+mn-lt"/>
                <a:cs typeface="+mn-lt"/>
              </a:rPr>
              <a:t>Programos</a:t>
            </a:r>
            <a:r>
              <a:rPr lang="en-US" sz="2000">
                <a:ea typeface="+mn-lt"/>
                <a:cs typeface="+mn-lt"/>
              </a:rPr>
              <a:t> </a:t>
            </a:r>
            <a:r>
              <a:rPr lang="en-US" sz="2000" err="1">
                <a:ea typeface="+mn-lt"/>
                <a:cs typeface="+mn-lt"/>
              </a:rPr>
              <a:t>absolventams</a:t>
            </a:r>
            <a:r>
              <a:rPr lang="en-US" sz="2000">
                <a:ea typeface="+mn-lt"/>
                <a:cs typeface="+mn-lt"/>
              </a:rPr>
              <a:t> </a:t>
            </a:r>
            <a:r>
              <a:rPr lang="en-US" sz="2000" err="1">
                <a:ea typeface="+mn-lt"/>
                <a:cs typeface="+mn-lt"/>
              </a:rPr>
              <a:t>nereiks</a:t>
            </a:r>
            <a:r>
              <a:rPr lang="en-US" sz="2000">
                <a:ea typeface="+mn-lt"/>
                <a:cs typeface="+mn-lt"/>
              </a:rPr>
              <a:t> </a:t>
            </a:r>
            <a:r>
              <a:rPr lang="en-US" sz="2000" err="1">
                <a:ea typeface="+mn-lt"/>
                <a:cs typeface="+mn-lt"/>
              </a:rPr>
              <a:t>papildomai</a:t>
            </a:r>
            <a:r>
              <a:rPr lang="en-US" sz="2000">
                <a:ea typeface="+mn-lt"/>
                <a:cs typeface="+mn-lt"/>
              </a:rPr>
              <a:t> </a:t>
            </a:r>
            <a:r>
              <a:rPr lang="en-US" sz="2000" err="1">
                <a:ea typeface="+mn-lt"/>
                <a:cs typeface="+mn-lt"/>
              </a:rPr>
              <a:t>mokytis</a:t>
            </a:r>
            <a:r>
              <a:rPr lang="en-US" sz="2000">
                <a:ea typeface="+mn-lt"/>
                <a:cs typeface="+mn-lt"/>
              </a:rPr>
              <a:t> </a:t>
            </a:r>
            <a:r>
              <a:rPr lang="en-US" sz="2000" err="1">
                <a:ea typeface="+mn-lt"/>
                <a:cs typeface="+mn-lt"/>
              </a:rPr>
              <a:t>norint</a:t>
            </a:r>
            <a:r>
              <a:rPr lang="en-US" sz="2000">
                <a:ea typeface="+mn-lt"/>
                <a:cs typeface="+mn-lt"/>
              </a:rPr>
              <a:t> </a:t>
            </a:r>
            <a:r>
              <a:rPr lang="en-US" sz="2000" err="1">
                <a:ea typeface="+mn-lt"/>
                <a:cs typeface="+mn-lt"/>
              </a:rPr>
              <a:t>įgyti</a:t>
            </a:r>
            <a:r>
              <a:rPr lang="en-US" sz="2000">
                <a:ea typeface="+mn-lt"/>
                <a:cs typeface="+mn-lt"/>
              </a:rPr>
              <a:t> </a:t>
            </a:r>
            <a:r>
              <a:rPr lang="en-US" sz="2000" err="1">
                <a:ea typeface="+mn-lt"/>
                <a:cs typeface="+mn-lt"/>
              </a:rPr>
              <a:t>matininko</a:t>
            </a:r>
            <a:r>
              <a:rPr lang="en-US" sz="2000">
                <a:ea typeface="+mn-lt"/>
                <a:cs typeface="+mn-lt"/>
              </a:rPr>
              <a:t> </a:t>
            </a:r>
            <a:r>
              <a:rPr lang="en-US" sz="2000" err="1">
                <a:ea typeface="+mn-lt"/>
                <a:cs typeface="+mn-lt"/>
              </a:rPr>
              <a:t>kvalifikacijos</a:t>
            </a:r>
            <a:r>
              <a:rPr lang="en-US" sz="2000">
                <a:ea typeface="+mn-lt"/>
                <a:cs typeface="+mn-lt"/>
              </a:rPr>
              <a:t> </a:t>
            </a:r>
            <a:r>
              <a:rPr lang="en-US" sz="2000" err="1">
                <a:ea typeface="+mn-lt"/>
                <a:cs typeface="+mn-lt"/>
              </a:rPr>
              <a:t>pažymėjimą</a:t>
            </a:r>
            <a:r>
              <a:rPr lang="en-US" sz="2000">
                <a:ea typeface="+mn-lt"/>
                <a:cs typeface="+mn-lt"/>
              </a:rPr>
              <a:t>. </a:t>
            </a:r>
          </a:p>
          <a:p>
            <a:r>
              <a:rPr lang="en-US" sz="2400" b="1" err="1">
                <a:cs typeface="Calibri"/>
              </a:rPr>
              <a:t>Kartografijos</a:t>
            </a:r>
            <a:r>
              <a:rPr lang="en-US" sz="2400" b="1">
                <a:cs typeface="Calibri"/>
              </a:rPr>
              <a:t> </a:t>
            </a:r>
            <a:r>
              <a:rPr lang="en-US" sz="2400" b="1" err="1">
                <a:ea typeface="+mn-lt"/>
                <a:cs typeface="+mn-lt"/>
              </a:rPr>
              <a:t>mokomoji</a:t>
            </a:r>
            <a:r>
              <a:rPr lang="en-US" sz="2400" b="1">
                <a:ea typeface="+mn-lt"/>
                <a:cs typeface="+mn-lt"/>
              </a:rPr>
              <a:t> </a:t>
            </a:r>
            <a:r>
              <a:rPr lang="en-US" sz="2400" b="1" err="1">
                <a:ea typeface="+mn-lt"/>
                <a:cs typeface="+mn-lt"/>
              </a:rPr>
              <a:t>praktika</a:t>
            </a:r>
            <a:endParaRPr lang="en-US" b="1" err="1">
              <a:ea typeface="+mn-lt"/>
              <a:cs typeface="+mn-lt"/>
            </a:endParaRPr>
          </a:p>
          <a:p>
            <a:pPr marL="0" indent="0" algn="just">
              <a:buNone/>
            </a:pPr>
            <a:r>
              <a:rPr lang="en-US" sz="2000">
                <a:ea typeface="+mn-lt"/>
                <a:cs typeface="+mn-lt"/>
              </a:rPr>
              <a:t>Praktikos </a:t>
            </a:r>
            <a:r>
              <a:rPr lang="en-US" sz="2000" err="1">
                <a:ea typeface="+mn-lt"/>
                <a:cs typeface="+mn-lt"/>
              </a:rPr>
              <a:t>metu</a:t>
            </a:r>
            <a:r>
              <a:rPr lang="en-US" sz="2000">
                <a:ea typeface="+mn-lt"/>
                <a:cs typeface="+mn-lt"/>
              </a:rPr>
              <a:t> </a:t>
            </a:r>
            <a:r>
              <a:rPr lang="en-US" sz="2000" err="1">
                <a:ea typeface="+mn-lt"/>
                <a:cs typeface="+mn-lt"/>
              </a:rPr>
              <a:t>studentai</a:t>
            </a:r>
            <a:r>
              <a:rPr lang="en-US" sz="2000">
                <a:ea typeface="+mn-lt"/>
                <a:cs typeface="+mn-lt"/>
              </a:rPr>
              <a:t> </a:t>
            </a:r>
            <a:r>
              <a:rPr lang="en-US" sz="2000" err="1">
                <a:ea typeface="+mn-lt"/>
                <a:cs typeface="+mn-lt"/>
              </a:rPr>
              <a:t>įtraukiami</a:t>
            </a:r>
            <a:r>
              <a:rPr lang="en-US" sz="2000">
                <a:ea typeface="+mn-lt"/>
                <a:cs typeface="+mn-lt"/>
              </a:rPr>
              <a:t> į </a:t>
            </a:r>
            <a:r>
              <a:rPr lang="en-US" sz="2000" err="1">
                <a:ea typeface="+mn-lt"/>
                <a:cs typeface="+mn-lt"/>
              </a:rPr>
              <a:t>įvairias</a:t>
            </a:r>
            <a:r>
              <a:rPr lang="en-US" sz="2000">
                <a:ea typeface="+mn-lt"/>
                <a:cs typeface="+mn-lt"/>
              </a:rPr>
              <a:t> </a:t>
            </a:r>
            <a:r>
              <a:rPr lang="en-US" sz="2000" err="1">
                <a:ea typeface="+mn-lt"/>
                <a:cs typeface="+mn-lt"/>
              </a:rPr>
              <a:t>praktines</a:t>
            </a:r>
            <a:r>
              <a:rPr lang="en-US" sz="2000">
                <a:ea typeface="+mn-lt"/>
                <a:cs typeface="+mn-lt"/>
              </a:rPr>
              <a:t>/</a:t>
            </a:r>
            <a:r>
              <a:rPr lang="en-US" sz="2000" err="1">
                <a:ea typeface="+mn-lt"/>
                <a:cs typeface="+mn-lt"/>
              </a:rPr>
              <a:t>projektines</a:t>
            </a:r>
            <a:r>
              <a:rPr lang="en-US" sz="2000">
                <a:ea typeface="+mn-lt"/>
                <a:cs typeface="+mn-lt"/>
              </a:rPr>
              <a:t> </a:t>
            </a:r>
            <a:r>
              <a:rPr lang="en-US" sz="2000" err="1">
                <a:ea typeface="+mn-lt"/>
                <a:cs typeface="+mn-lt"/>
              </a:rPr>
              <a:t>veiklas</a:t>
            </a:r>
            <a:r>
              <a:rPr lang="en-US" sz="2000">
                <a:ea typeface="+mn-lt"/>
                <a:cs typeface="+mn-lt"/>
              </a:rPr>
              <a:t>, </a:t>
            </a:r>
            <a:r>
              <a:rPr lang="en-US" sz="2000" err="1">
                <a:ea typeface="+mn-lt"/>
                <a:cs typeface="+mn-lt"/>
              </a:rPr>
              <a:t>pajuntant</a:t>
            </a:r>
            <a:r>
              <a:rPr lang="en-US" sz="2000">
                <a:ea typeface="+mn-lt"/>
                <a:cs typeface="+mn-lt"/>
              </a:rPr>
              <a:t> </a:t>
            </a:r>
            <a:r>
              <a:rPr lang="en-US" sz="2000" err="1">
                <a:ea typeface="+mn-lt"/>
                <a:cs typeface="+mn-lt"/>
              </a:rPr>
              <a:t>tikrąjį</a:t>
            </a:r>
            <a:r>
              <a:rPr lang="en-US" sz="2000">
                <a:ea typeface="+mn-lt"/>
                <a:cs typeface="+mn-lt"/>
              </a:rPr>
              <a:t> </a:t>
            </a:r>
            <a:r>
              <a:rPr lang="en-US" sz="2000" err="1">
                <a:ea typeface="+mn-lt"/>
                <a:cs typeface="+mn-lt"/>
              </a:rPr>
              <a:t>kartografo</a:t>
            </a:r>
            <a:r>
              <a:rPr lang="en-US" sz="2000">
                <a:ea typeface="+mn-lt"/>
                <a:cs typeface="+mn-lt"/>
              </a:rPr>
              <a:t> </a:t>
            </a:r>
            <a:r>
              <a:rPr lang="en-US" sz="2000" err="1">
                <a:ea typeface="+mn-lt"/>
                <a:cs typeface="+mn-lt"/>
              </a:rPr>
              <a:t>darbą</a:t>
            </a:r>
            <a:r>
              <a:rPr lang="en-US" sz="2000">
                <a:ea typeface="+mn-lt"/>
                <a:cs typeface="+mn-lt"/>
              </a:rPr>
              <a:t>: </a:t>
            </a:r>
            <a:r>
              <a:rPr lang="en-US" sz="2000" err="1">
                <a:ea typeface="+mn-lt"/>
                <a:cs typeface="+mn-lt"/>
              </a:rPr>
              <a:t>nuo</a:t>
            </a:r>
            <a:r>
              <a:rPr lang="en-US" sz="2000">
                <a:ea typeface="+mn-lt"/>
                <a:cs typeface="+mn-lt"/>
              </a:rPr>
              <a:t> </a:t>
            </a:r>
            <a:r>
              <a:rPr lang="en-US" sz="2000" err="1">
                <a:ea typeface="+mn-lt"/>
                <a:cs typeface="+mn-lt"/>
              </a:rPr>
              <a:t>darbų</a:t>
            </a:r>
            <a:r>
              <a:rPr lang="en-US" sz="2000">
                <a:ea typeface="+mn-lt"/>
                <a:cs typeface="+mn-lt"/>
              </a:rPr>
              <a:t> </a:t>
            </a:r>
            <a:r>
              <a:rPr lang="en-US" sz="2000" err="1">
                <a:ea typeface="+mn-lt"/>
                <a:cs typeface="+mn-lt"/>
              </a:rPr>
              <a:t>planavimo</a:t>
            </a:r>
            <a:r>
              <a:rPr lang="en-US" sz="2000">
                <a:ea typeface="+mn-lt"/>
                <a:cs typeface="+mn-lt"/>
              </a:rPr>
              <a:t> </a:t>
            </a:r>
            <a:r>
              <a:rPr lang="en-US" sz="2000" err="1">
                <a:ea typeface="+mn-lt"/>
                <a:cs typeface="+mn-lt"/>
              </a:rPr>
              <a:t>iki</a:t>
            </a:r>
            <a:r>
              <a:rPr lang="en-US" sz="2000">
                <a:ea typeface="+mn-lt"/>
                <a:cs typeface="+mn-lt"/>
              </a:rPr>
              <a:t> </a:t>
            </a:r>
            <a:r>
              <a:rPr lang="en-US" sz="2000" err="1">
                <a:ea typeface="+mn-lt"/>
                <a:cs typeface="+mn-lt"/>
              </a:rPr>
              <a:t>vizualizacijų</a:t>
            </a:r>
            <a:r>
              <a:rPr lang="en-US" sz="2000">
                <a:ea typeface="+mn-lt"/>
                <a:cs typeface="+mn-lt"/>
              </a:rPr>
              <a:t>. </a:t>
            </a:r>
            <a:r>
              <a:rPr lang="en-US" sz="2000" err="1">
                <a:ea typeface="+mn-lt"/>
                <a:cs typeface="+mn-lt"/>
              </a:rPr>
              <a:t>Praktikų</a:t>
            </a:r>
            <a:r>
              <a:rPr lang="en-US" sz="2000">
                <a:ea typeface="+mn-lt"/>
                <a:cs typeface="+mn-lt"/>
              </a:rPr>
              <a:t> </a:t>
            </a:r>
            <a:r>
              <a:rPr lang="en-US" sz="2000" err="1">
                <a:ea typeface="+mn-lt"/>
                <a:cs typeface="+mn-lt"/>
              </a:rPr>
              <a:t>metu</a:t>
            </a:r>
            <a:r>
              <a:rPr lang="en-US" sz="2000">
                <a:ea typeface="+mn-lt"/>
                <a:cs typeface="+mn-lt"/>
              </a:rPr>
              <a:t>  </a:t>
            </a:r>
            <a:r>
              <a:rPr lang="en-US" sz="2000" err="1">
                <a:ea typeface="+mn-lt"/>
                <a:cs typeface="+mn-lt"/>
              </a:rPr>
              <a:t>dalyvaujame</a:t>
            </a:r>
            <a:r>
              <a:rPr lang="en-US" sz="2000">
                <a:ea typeface="+mn-lt"/>
                <a:cs typeface="+mn-lt"/>
              </a:rPr>
              <a:t> </a:t>
            </a:r>
            <a:r>
              <a:rPr lang="en-US" sz="2000" err="1">
                <a:ea typeface="+mn-lt"/>
                <a:cs typeface="+mn-lt"/>
              </a:rPr>
              <a:t>įvairiuose</a:t>
            </a:r>
            <a:r>
              <a:rPr lang="en-US" sz="2000">
                <a:ea typeface="+mn-lt"/>
                <a:cs typeface="+mn-lt"/>
              </a:rPr>
              <a:t> </a:t>
            </a:r>
            <a:r>
              <a:rPr lang="en-US" sz="2000" err="1">
                <a:ea typeface="+mn-lt"/>
                <a:cs typeface="+mn-lt"/>
              </a:rPr>
              <a:t>projektuose</a:t>
            </a:r>
            <a:r>
              <a:rPr lang="en-US" sz="2000">
                <a:ea typeface="+mn-lt"/>
                <a:cs typeface="+mn-lt"/>
              </a:rPr>
              <a:t>, </a:t>
            </a:r>
            <a:r>
              <a:rPr lang="en-US" sz="2000" err="1">
                <a:ea typeface="+mn-lt"/>
                <a:cs typeface="+mn-lt"/>
              </a:rPr>
              <a:t>kurių</a:t>
            </a:r>
            <a:r>
              <a:rPr lang="en-US" sz="2000">
                <a:ea typeface="+mn-lt"/>
                <a:cs typeface="+mn-lt"/>
              </a:rPr>
              <a:t> metu bendradarbiaudami </a:t>
            </a:r>
            <a:r>
              <a:rPr lang="en-US" sz="2000" err="1">
                <a:ea typeface="+mn-lt"/>
                <a:cs typeface="+mn-lt"/>
              </a:rPr>
              <a:t>su</a:t>
            </a:r>
            <a:r>
              <a:rPr lang="en-US" sz="2000">
                <a:ea typeface="+mn-lt"/>
                <a:cs typeface="+mn-lt"/>
              </a:rPr>
              <a:t> </a:t>
            </a:r>
            <a:r>
              <a:rPr lang="en-US" sz="2000" err="1">
                <a:ea typeface="+mn-lt"/>
                <a:cs typeface="+mn-lt"/>
              </a:rPr>
              <a:t>visuomene</a:t>
            </a:r>
            <a:r>
              <a:rPr lang="en-US" sz="2000">
                <a:ea typeface="+mn-lt"/>
                <a:cs typeface="+mn-lt"/>
              </a:rPr>
              <a:t>, </a:t>
            </a:r>
            <a:r>
              <a:rPr lang="en-US" sz="2000" err="1">
                <a:ea typeface="+mn-lt"/>
                <a:cs typeface="+mn-lt"/>
              </a:rPr>
              <a:t>verslu</a:t>
            </a:r>
            <a:r>
              <a:rPr lang="en-US" sz="2000">
                <a:ea typeface="+mn-lt"/>
                <a:cs typeface="+mn-lt"/>
              </a:rPr>
              <a:t>, </a:t>
            </a:r>
            <a:r>
              <a:rPr lang="en-US" sz="2000" err="1">
                <a:ea typeface="+mn-lt"/>
                <a:cs typeface="+mn-lt"/>
              </a:rPr>
              <a:t>valstybės</a:t>
            </a:r>
            <a:r>
              <a:rPr lang="en-US" sz="2000">
                <a:ea typeface="+mn-lt"/>
                <a:cs typeface="+mn-lt"/>
              </a:rPr>
              <a:t> </a:t>
            </a:r>
            <a:r>
              <a:rPr lang="en-US" sz="2000" err="1">
                <a:ea typeface="+mn-lt"/>
                <a:cs typeface="+mn-lt"/>
              </a:rPr>
              <a:t>institucijomis</a:t>
            </a:r>
            <a:r>
              <a:rPr lang="en-US" sz="2000">
                <a:ea typeface="+mn-lt"/>
                <a:cs typeface="+mn-lt"/>
              </a:rPr>
              <a:t>, </a:t>
            </a:r>
            <a:r>
              <a:rPr lang="en-US" sz="2000" err="1">
                <a:ea typeface="+mn-lt"/>
                <a:cs typeface="+mn-lt"/>
              </a:rPr>
              <a:t>pasitelkę</a:t>
            </a:r>
            <a:r>
              <a:rPr lang="en-US" sz="2000">
                <a:ea typeface="+mn-lt"/>
                <a:cs typeface="+mn-lt"/>
              </a:rPr>
              <a:t> </a:t>
            </a:r>
            <a:r>
              <a:rPr lang="en-US" sz="2000" err="1">
                <a:ea typeface="+mn-lt"/>
                <a:cs typeface="+mn-lt"/>
              </a:rPr>
              <a:t>sukurtus</a:t>
            </a:r>
            <a:r>
              <a:rPr lang="en-US" sz="2000">
                <a:ea typeface="+mn-lt"/>
                <a:cs typeface="+mn-lt"/>
              </a:rPr>
              <a:t> </a:t>
            </a:r>
            <a:r>
              <a:rPr lang="en-US" sz="2000" err="1">
                <a:ea typeface="+mn-lt"/>
                <a:cs typeface="+mn-lt"/>
              </a:rPr>
              <a:t>žemėlapius</a:t>
            </a:r>
            <a:r>
              <a:rPr lang="en-US" sz="2000">
                <a:ea typeface="+mn-lt"/>
                <a:cs typeface="+mn-lt"/>
              </a:rPr>
              <a:t> </a:t>
            </a:r>
            <a:r>
              <a:rPr lang="en-US" sz="2000" err="1">
                <a:ea typeface="+mn-lt"/>
                <a:cs typeface="+mn-lt"/>
              </a:rPr>
              <a:t>informuojame</a:t>
            </a:r>
            <a:r>
              <a:rPr lang="en-US" sz="2000">
                <a:ea typeface="+mn-lt"/>
                <a:cs typeface="+mn-lt"/>
              </a:rPr>
              <a:t> </a:t>
            </a:r>
            <a:r>
              <a:rPr lang="en-US" sz="2000" err="1">
                <a:ea typeface="+mn-lt"/>
                <a:cs typeface="+mn-lt"/>
              </a:rPr>
              <a:t>visuomenę</a:t>
            </a:r>
            <a:r>
              <a:rPr lang="en-US" sz="2000">
                <a:ea typeface="+mn-lt"/>
                <a:cs typeface="+mn-lt"/>
              </a:rPr>
              <a:t> </a:t>
            </a:r>
            <a:r>
              <a:rPr lang="en-US" sz="2000" err="1">
                <a:ea typeface="+mn-lt"/>
                <a:cs typeface="+mn-lt"/>
              </a:rPr>
              <a:t>apie</a:t>
            </a:r>
            <a:r>
              <a:rPr lang="en-US" sz="2000">
                <a:ea typeface="+mn-lt"/>
                <a:cs typeface="+mn-lt"/>
              </a:rPr>
              <a:t> </a:t>
            </a:r>
            <a:r>
              <a:rPr lang="en-US" sz="2000" err="1">
                <a:ea typeface="+mn-lt"/>
                <a:cs typeface="+mn-lt"/>
              </a:rPr>
              <a:t>aplinkos</a:t>
            </a:r>
            <a:r>
              <a:rPr lang="en-US" sz="2000">
                <a:ea typeface="+mn-lt"/>
                <a:cs typeface="+mn-lt"/>
              </a:rPr>
              <a:t> </a:t>
            </a:r>
            <a:r>
              <a:rPr lang="en-US" sz="2000" err="1">
                <a:ea typeface="+mn-lt"/>
                <a:cs typeface="+mn-lt"/>
              </a:rPr>
              <a:t>išsaugojimo</a:t>
            </a:r>
            <a:r>
              <a:rPr lang="en-US" sz="2000">
                <a:ea typeface="+mn-lt"/>
                <a:cs typeface="+mn-lt"/>
              </a:rPr>
              <a:t> svarbą, padedame įgyvendinti aplinką tausojančias ar kitas iniciatyvas.</a:t>
            </a:r>
          </a:p>
          <a:p>
            <a:r>
              <a:rPr lang="en-US" sz="2400" b="1" err="1">
                <a:ea typeface="+mn-lt"/>
                <a:cs typeface="+mn-lt"/>
              </a:rPr>
              <a:t>Gamybinė</a:t>
            </a:r>
            <a:r>
              <a:rPr lang="en-US" sz="2400" b="1">
                <a:ea typeface="+mn-lt"/>
                <a:cs typeface="+mn-lt"/>
              </a:rPr>
              <a:t> </a:t>
            </a:r>
            <a:r>
              <a:rPr lang="en-US" sz="2400" b="1" err="1">
                <a:ea typeface="+mn-lt"/>
                <a:cs typeface="+mn-lt"/>
              </a:rPr>
              <a:t>praktika</a:t>
            </a:r>
            <a:endParaRPr lang="en-US" sz="2400" b="1">
              <a:ea typeface="+mn-lt"/>
              <a:cs typeface="+mn-lt"/>
            </a:endParaRPr>
          </a:p>
          <a:p>
            <a:pPr marL="0" indent="0">
              <a:buNone/>
            </a:pPr>
            <a:r>
              <a:rPr lang="en-US" sz="2000" err="1">
                <a:ea typeface="+mn-lt"/>
                <a:cs typeface="+mn-lt"/>
              </a:rPr>
              <a:t>Praktika</a:t>
            </a:r>
            <a:r>
              <a:rPr lang="en-US" sz="2000">
                <a:cs typeface="Calibri"/>
              </a:rPr>
              <a:t> </a:t>
            </a:r>
            <a:r>
              <a:rPr lang="en-US" sz="2000" err="1">
                <a:cs typeface="Calibri"/>
              </a:rPr>
              <a:t>atliekama</a:t>
            </a:r>
            <a:r>
              <a:rPr lang="en-US" sz="2000">
                <a:cs typeface="Calibri"/>
              </a:rPr>
              <a:t> </a:t>
            </a:r>
            <a:r>
              <a:rPr lang="en-US" sz="2000" err="1">
                <a:cs typeface="Calibri"/>
              </a:rPr>
              <a:t>pasirinktoje</a:t>
            </a:r>
            <a:r>
              <a:rPr lang="en-US" sz="2000">
                <a:cs typeface="Calibri"/>
              </a:rPr>
              <a:t> </a:t>
            </a:r>
            <a:r>
              <a:rPr lang="en-US" sz="2000" err="1">
                <a:cs typeface="Calibri"/>
              </a:rPr>
              <a:t>įmonėje</a:t>
            </a:r>
            <a:r>
              <a:rPr lang="en-US" sz="2000">
                <a:cs typeface="Calibri"/>
              </a:rPr>
              <a:t> </a:t>
            </a:r>
            <a:r>
              <a:rPr lang="en-US" sz="2000" err="1">
                <a:cs typeface="Calibri"/>
              </a:rPr>
              <a:t>pagal</a:t>
            </a:r>
            <a:r>
              <a:rPr lang="en-US" sz="2000">
                <a:cs typeface="Calibri"/>
              </a:rPr>
              <a:t> </a:t>
            </a:r>
            <a:r>
              <a:rPr lang="en-US" sz="2000" err="1">
                <a:cs typeface="Calibri"/>
              </a:rPr>
              <a:t>jos</a:t>
            </a:r>
            <a:r>
              <a:rPr lang="en-US" sz="2000">
                <a:cs typeface="Calibri"/>
              </a:rPr>
              <a:t> </a:t>
            </a:r>
            <a:r>
              <a:rPr lang="en-US" sz="2000" err="1">
                <a:cs typeface="Calibri"/>
              </a:rPr>
              <a:t>profilį</a:t>
            </a:r>
            <a:r>
              <a:rPr lang="en-US" sz="2000">
                <a:cs typeface="Calibri"/>
              </a:rPr>
              <a:t>. Tai </a:t>
            </a:r>
            <a:r>
              <a:rPr lang="en-US" sz="2000" err="1">
                <a:cs typeface="Calibri"/>
              </a:rPr>
              <a:t>gali</a:t>
            </a:r>
            <a:r>
              <a:rPr lang="en-US" sz="2000">
                <a:cs typeface="Calibri"/>
              </a:rPr>
              <a:t> </a:t>
            </a:r>
            <a:r>
              <a:rPr lang="en-US" sz="2000" err="1">
                <a:cs typeface="Calibri"/>
              </a:rPr>
              <a:t>būti</a:t>
            </a:r>
            <a:r>
              <a:rPr lang="en-US" sz="2000">
                <a:cs typeface="Calibri"/>
              </a:rPr>
              <a:t> </a:t>
            </a:r>
            <a:r>
              <a:rPr lang="en-US" sz="2000" err="1">
                <a:cs typeface="Calibri"/>
              </a:rPr>
              <a:t>erdvinių</a:t>
            </a:r>
            <a:r>
              <a:rPr lang="en-US" sz="2000">
                <a:cs typeface="Calibri"/>
              </a:rPr>
              <a:t> </a:t>
            </a:r>
            <a:r>
              <a:rPr lang="en-US" sz="2000" err="1">
                <a:cs typeface="Calibri"/>
              </a:rPr>
              <a:t>duomenų</a:t>
            </a:r>
            <a:r>
              <a:rPr lang="en-US" sz="2000">
                <a:cs typeface="Calibri"/>
              </a:rPr>
              <a:t> </a:t>
            </a:r>
            <a:r>
              <a:rPr lang="en-US" sz="2000" err="1">
                <a:cs typeface="Calibri"/>
              </a:rPr>
              <a:t>tvarkymas</a:t>
            </a:r>
            <a:r>
              <a:rPr lang="en-US" sz="2000">
                <a:cs typeface="Calibri"/>
              </a:rPr>
              <a:t>, </a:t>
            </a:r>
            <a:r>
              <a:rPr lang="en-US" sz="2000" err="1">
                <a:cs typeface="Calibri"/>
              </a:rPr>
              <a:t>jų</a:t>
            </a:r>
            <a:r>
              <a:rPr lang="en-US" sz="2000">
                <a:cs typeface="Calibri"/>
              </a:rPr>
              <a:t> </a:t>
            </a:r>
            <a:r>
              <a:rPr lang="en-US" sz="2000" err="1">
                <a:cs typeface="Calibri"/>
              </a:rPr>
              <a:t>analizė</a:t>
            </a:r>
            <a:r>
              <a:rPr lang="en-US" sz="2000">
                <a:cs typeface="Calibri"/>
              </a:rPr>
              <a:t>, </a:t>
            </a:r>
            <a:r>
              <a:rPr lang="en-US" sz="2000" err="1">
                <a:cs typeface="Calibri"/>
              </a:rPr>
              <a:t>darbas</a:t>
            </a:r>
            <a:r>
              <a:rPr lang="en-US" sz="2000">
                <a:cs typeface="Calibri"/>
              </a:rPr>
              <a:t> </a:t>
            </a:r>
            <a:r>
              <a:rPr lang="en-US" sz="2000" err="1">
                <a:cs typeface="Calibri"/>
              </a:rPr>
              <a:t>su</a:t>
            </a:r>
            <a:r>
              <a:rPr lang="en-US" sz="2000">
                <a:cs typeface="Calibri"/>
              </a:rPr>
              <a:t> el. </a:t>
            </a:r>
            <a:r>
              <a:rPr lang="en-US" sz="2000" err="1">
                <a:cs typeface="Calibri"/>
              </a:rPr>
              <a:t>paslaugomis</a:t>
            </a:r>
            <a:r>
              <a:rPr lang="en-US" sz="2000">
                <a:cs typeface="Calibri"/>
              </a:rPr>
              <a:t> </a:t>
            </a:r>
            <a:r>
              <a:rPr lang="en-US" sz="2000" err="1">
                <a:cs typeface="Calibri"/>
              </a:rPr>
              <a:t>ar</a:t>
            </a:r>
            <a:r>
              <a:rPr lang="en-US" sz="2000">
                <a:cs typeface="Calibri"/>
              </a:rPr>
              <a:t> </a:t>
            </a:r>
            <a:r>
              <a:rPr lang="en-US" sz="2000" err="1">
                <a:cs typeface="Calibri"/>
              </a:rPr>
              <a:t>dalyvavimas</a:t>
            </a:r>
            <a:r>
              <a:rPr lang="en-US" sz="2000">
                <a:cs typeface="Calibri"/>
              </a:rPr>
              <a:t> </a:t>
            </a:r>
            <a:r>
              <a:rPr lang="en-US" sz="2000" err="1">
                <a:cs typeface="Calibri"/>
              </a:rPr>
              <a:t>kuriant</a:t>
            </a:r>
            <a:r>
              <a:rPr lang="en-US" sz="2000">
                <a:cs typeface="Calibri"/>
              </a:rPr>
              <a:t> </a:t>
            </a:r>
            <a:r>
              <a:rPr lang="en-US" sz="2000" err="1">
                <a:cs typeface="Calibri"/>
              </a:rPr>
              <a:t>interneto</a:t>
            </a:r>
            <a:r>
              <a:rPr lang="en-US" sz="2000">
                <a:cs typeface="Calibri"/>
              </a:rPr>
              <a:t> </a:t>
            </a:r>
            <a:r>
              <a:rPr lang="en-US" sz="2000" err="1">
                <a:cs typeface="Calibri"/>
              </a:rPr>
              <a:t>žemėlapius</a:t>
            </a:r>
            <a:r>
              <a:rPr lang="en-US" sz="2000">
                <a:cs typeface="Calibri"/>
              </a:rPr>
              <a:t> </a:t>
            </a:r>
            <a:r>
              <a:rPr lang="en-US" sz="2000" err="1">
                <a:cs typeface="Calibri"/>
              </a:rPr>
              <a:t>ar</a:t>
            </a:r>
            <a:r>
              <a:rPr lang="en-US" sz="2000">
                <a:cs typeface="Calibri"/>
              </a:rPr>
              <a:t> </a:t>
            </a:r>
            <a:r>
              <a:rPr lang="en-US" sz="2000" err="1">
                <a:cs typeface="Calibri"/>
              </a:rPr>
              <a:t>taikomąsias</a:t>
            </a:r>
            <a:r>
              <a:rPr lang="en-US" sz="2000">
                <a:cs typeface="Calibri"/>
              </a:rPr>
              <a:t> </a:t>
            </a:r>
            <a:r>
              <a:rPr lang="en-US" sz="2000" err="1">
                <a:cs typeface="Calibri"/>
              </a:rPr>
              <a:t>programas</a:t>
            </a:r>
            <a:r>
              <a:rPr lang="en-US" sz="2000">
                <a:cs typeface="Calibri"/>
              </a:rPr>
              <a:t>. </a:t>
            </a:r>
            <a:endParaRPr lang="en-US"/>
          </a:p>
          <a:p>
            <a:pPr marL="0" indent="0" algn="ctr">
              <a:buNone/>
            </a:pPr>
            <a:r>
              <a:rPr lang="en-US" sz="2000" b="1" err="1">
                <a:ea typeface="+mn-lt"/>
                <a:cs typeface="+mn-lt"/>
              </a:rPr>
              <a:t>Visų</a:t>
            </a:r>
            <a:r>
              <a:rPr lang="en-US" sz="2000" b="1">
                <a:ea typeface="+mn-lt"/>
                <a:cs typeface="+mn-lt"/>
              </a:rPr>
              <a:t> </a:t>
            </a:r>
            <a:r>
              <a:rPr lang="en-US" sz="2000" b="1" err="1">
                <a:ea typeface="+mn-lt"/>
                <a:cs typeface="+mn-lt"/>
              </a:rPr>
              <a:t>praktikų</a:t>
            </a:r>
            <a:r>
              <a:rPr lang="en-US" sz="2000" b="1">
                <a:ea typeface="+mn-lt"/>
                <a:cs typeface="+mn-lt"/>
              </a:rPr>
              <a:t> </a:t>
            </a:r>
            <a:r>
              <a:rPr lang="en-US" sz="2000" b="1" err="1">
                <a:ea typeface="+mn-lt"/>
                <a:cs typeface="+mn-lt"/>
              </a:rPr>
              <a:t>trukmė</a:t>
            </a:r>
            <a:r>
              <a:rPr lang="en-US" sz="2000" b="1">
                <a:ea typeface="+mn-lt"/>
                <a:cs typeface="+mn-lt"/>
              </a:rPr>
              <a:t> – 1 </a:t>
            </a:r>
            <a:r>
              <a:rPr lang="en-US" sz="2000" b="1" err="1">
                <a:ea typeface="+mn-lt"/>
                <a:cs typeface="+mn-lt"/>
              </a:rPr>
              <a:t>mėn</a:t>
            </a:r>
            <a:r>
              <a:rPr lang="en-US" sz="2000" b="1">
                <a:ea typeface="+mn-lt"/>
                <a:cs typeface="+mn-lt"/>
              </a:rPr>
              <a:t>. </a:t>
            </a:r>
            <a:endParaRPr lang="en-US" sz="2000" b="1">
              <a:cs typeface="Calibri"/>
            </a:endParaRPr>
          </a:p>
        </p:txBody>
      </p:sp>
    </p:spTree>
    <p:extLst>
      <p:ext uri="{BB962C8B-B14F-4D97-AF65-F5344CB8AC3E}">
        <p14:creationId xmlns:p14="http://schemas.microsoft.com/office/powerpoint/2010/main" val="24341990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TextBox 3">
            <a:extLst>
              <a:ext uri="{FF2B5EF4-FFF2-40B4-BE49-F238E27FC236}">
                <a16:creationId xmlns:a16="http://schemas.microsoft.com/office/drawing/2014/main" id="{75B16337-0D69-4CB5-9E3A-7A3AEF5ED9F8}"/>
              </a:ext>
            </a:extLst>
          </p:cNvPr>
          <p:cNvSpPr txBox="1">
            <a:spLocks noChangeArrowheads="1"/>
          </p:cNvSpPr>
          <p:nvPr/>
        </p:nvSpPr>
        <p:spPr bwMode="auto">
          <a:xfrm>
            <a:off x="2441414" y="263309"/>
            <a:ext cx="4248472"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lt-LT" altLang="lt-LT"/>
              <a:t>VU </a:t>
            </a:r>
            <a:r>
              <a:rPr lang="lt-LT" altLang="lt-LT" err="1"/>
              <a:t>ChGF</a:t>
            </a:r>
            <a:r>
              <a:rPr lang="lt-LT" altLang="lt-LT"/>
              <a:t> </a:t>
            </a:r>
            <a:r>
              <a:rPr lang="lt-LT" altLang="lt-LT" err="1"/>
              <a:t>Geomokslų</a:t>
            </a:r>
            <a:r>
              <a:rPr lang="lt-LT" altLang="lt-LT"/>
              <a:t> institutas </a:t>
            </a:r>
            <a:endParaRPr lang="en-US" altLang="lt-LT"/>
          </a:p>
          <a:p>
            <a:pPr eaLnBrk="1" hangingPunct="1"/>
            <a:r>
              <a:rPr lang="lt-LT" altLang="lt-LT"/>
              <a:t>Kartografijos ir </a:t>
            </a:r>
            <a:r>
              <a:rPr lang="lt-LT" altLang="lt-LT" err="1"/>
              <a:t>geoinformatikos</a:t>
            </a:r>
            <a:r>
              <a:rPr lang="lt-LT" altLang="lt-LT"/>
              <a:t> katedra</a:t>
            </a:r>
          </a:p>
          <a:p>
            <a:pPr eaLnBrk="1" hangingPunct="1"/>
            <a:r>
              <a:rPr lang="lt-LT" altLang="lt-LT" err="1"/>
              <a:t>M.K.Čiurlionio</a:t>
            </a:r>
            <a:r>
              <a:rPr lang="lt-LT" altLang="lt-LT"/>
              <a:t> 21, LT-03101 Vilnius</a:t>
            </a:r>
          </a:p>
          <a:p>
            <a:pPr eaLnBrk="1" hangingPunct="1"/>
            <a:endParaRPr lang="lt-LT" altLang="lt-LT"/>
          </a:p>
          <a:p>
            <a:pPr eaLnBrk="1" hangingPunct="1"/>
            <a:r>
              <a:rPr lang="lt-LT" altLang="lt-LT">
                <a:solidFill>
                  <a:schemeClr val="tx2">
                    <a:lumMod val="50000"/>
                  </a:schemeClr>
                </a:solidFill>
                <a:hlinkClick r:id="rId2">
                  <a:extLst>
                    <a:ext uri="{A12FA001-AC4F-418D-AE19-62706E023703}">
                      <ahyp:hlinkClr xmlns:ahyp="http://schemas.microsoft.com/office/drawing/2018/hyperlinkcolor" val="tx"/>
                    </a:ext>
                  </a:extLst>
                </a:hlinkClick>
              </a:rPr>
              <a:t>www.kc.gf.vu.lt</a:t>
            </a:r>
            <a:r>
              <a:rPr lang="lt-LT" altLang="lt-LT">
                <a:solidFill>
                  <a:schemeClr val="tx2">
                    <a:lumMod val="50000"/>
                  </a:schemeClr>
                </a:solidFill>
              </a:rPr>
              <a:t> </a:t>
            </a:r>
          </a:p>
          <a:p>
            <a:pPr eaLnBrk="1" hangingPunct="1"/>
            <a:endParaRPr lang="lt-LT" altLang="lt-LT"/>
          </a:p>
          <a:p>
            <a:pPr eaLnBrk="1" hangingPunct="1"/>
            <a:r>
              <a:rPr lang="lt-LT" altLang="lt-LT"/>
              <a:t>Vilniaus universitetas</a:t>
            </a:r>
          </a:p>
          <a:p>
            <a:pPr eaLnBrk="1" hangingPunct="1"/>
            <a:r>
              <a:rPr lang="lt-LT" altLang="lt-LT">
                <a:solidFill>
                  <a:schemeClr val="tx2">
                    <a:lumMod val="50000"/>
                  </a:schemeClr>
                </a:solidFill>
                <a:hlinkClick r:id="rId3">
                  <a:extLst>
                    <a:ext uri="{A12FA001-AC4F-418D-AE19-62706E023703}">
                      <ahyp:hlinkClr xmlns:ahyp="http://schemas.microsoft.com/office/drawing/2018/hyperlinkcolor" val="tx"/>
                    </a:ext>
                  </a:extLst>
                </a:hlinkClick>
              </a:rPr>
              <a:t>www.vu.lt</a:t>
            </a:r>
            <a:r>
              <a:rPr lang="lt-LT" altLang="lt-LT">
                <a:solidFill>
                  <a:schemeClr val="tx2">
                    <a:lumMod val="50000"/>
                  </a:schemeClr>
                </a:solidFill>
              </a:rPr>
              <a:t> </a:t>
            </a:r>
          </a:p>
          <a:p>
            <a:pPr eaLnBrk="1" hangingPunct="1"/>
            <a:endParaRPr lang="lt-LT" altLang="lt-LT"/>
          </a:p>
          <a:p>
            <a:pPr eaLnBrk="1" hangingPunct="1"/>
            <a:r>
              <a:rPr lang="lt-LT" altLang="lt-LT"/>
              <a:t>Facebook: </a:t>
            </a:r>
            <a:r>
              <a:rPr lang="en-US" altLang="lt-LT">
                <a:solidFill>
                  <a:srgbClr val="C00000"/>
                </a:solidFill>
              </a:rPr>
              <a:t>@</a:t>
            </a:r>
            <a:r>
              <a:rPr lang="en-US" altLang="lt-LT" err="1">
                <a:solidFill>
                  <a:srgbClr val="C00000"/>
                </a:solidFill>
              </a:rPr>
              <a:t>kartogeo</a:t>
            </a:r>
            <a:endParaRPr lang="lt-LT" altLang="lt-LT">
              <a:solidFill>
                <a:srgbClr val="C00000"/>
              </a:solidFill>
            </a:endParaRPr>
          </a:p>
        </p:txBody>
      </p:sp>
      <p:pic>
        <p:nvPicPr>
          <p:cNvPr id="23556" name="Picture 2">
            <a:extLst>
              <a:ext uri="{FF2B5EF4-FFF2-40B4-BE49-F238E27FC236}">
                <a16:creationId xmlns:a16="http://schemas.microsoft.com/office/drawing/2014/main" id="{8A80B948-9EEF-4FCD-B786-B060BC00C646}"/>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2088" y="492458"/>
            <a:ext cx="1685656" cy="1368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6" descr="http://blog.devry.edu/content/dam/blog-devry/im/How-Technology-is-Changing-Everyday-Life-lg.jpg">
            <a:extLst>
              <a:ext uri="{FF2B5EF4-FFF2-40B4-BE49-F238E27FC236}">
                <a16:creationId xmlns:a16="http://schemas.microsoft.com/office/drawing/2014/main" id="{B5C85F6D-BA8E-4A00-A8E3-F9E9C4BBB2E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700" y="3343274"/>
            <a:ext cx="9156700" cy="3514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advTm="13401">
        <p:push dir="u"/>
      </p:transition>
    </mc:Choice>
    <mc:Fallback xmlns="">
      <p:transition spd="slow" advTm="13401">
        <p:push dir="u"/>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descr="Paveikslėlis, kuriame yra asmuo, laikymas, šautuvas&#10;&#10;Automatiškai sugeneruotas aprašymas">
            <a:extLst>
              <a:ext uri="{FF2B5EF4-FFF2-40B4-BE49-F238E27FC236}">
                <a16:creationId xmlns:a16="http://schemas.microsoft.com/office/drawing/2014/main" id="{793ADB71-779D-4CDE-BEE9-B1C33E0C860F}"/>
              </a:ext>
            </a:extLst>
          </p:cNvPr>
          <p:cNvPicPr>
            <a:picLocks noChangeAspect="1"/>
          </p:cNvPicPr>
          <p:nvPr/>
        </p:nvPicPr>
        <p:blipFill>
          <a:blip r:embed="rId2"/>
          <a:stretch>
            <a:fillRect/>
          </a:stretch>
        </p:blipFill>
        <p:spPr>
          <a:xfrm>
            <a:off x="0" y="0"/>
            <a:ext cx="9144000" cy="6858000"/>
          </a:xfrm>
          <a:prstGeom prst="rect">
            <a:avLst/>
          </a:prstGeom>
        </p:spPr>
      </p:pic>
      <p:sp>
        <p:nvSpPr>
          <p:cNvPr id="12" name="Rectangle 11">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E15A940B-E064-4757-8833-BBB14519E05C}"/>
              </a:ext>
            </a:extLst>
          </p:cNvPr>
          <p:cNvSpPr txBox="1">
            <a:spLocks/>
          </p:cNvSpPr>
          <p:nvPr/>
        </p:nvSpPr>
        <p:spPr bwMode="auto">
          <a:xfrm>
            <a:off x="392906" y="5317240"/>
            <a:ext cx="8408194" cy="744836"/>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numCol="1" rtlCol="0" anchor="ctr" anchorCtr="0" compatLnSpc="1">
            <a:prstTxWarp prst="textNoShape">
              <a:avLst/>
            </a:prstTxWarp>
            <a:norm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nSpc>
                <a:spcPct val="90000"/>
              </a:lnSpc>
              <a:spcAft>
                <a:spcPts val="600"/>
              </a:spcAft>
            </a:pPr>
            <a:r>
              <a:rPr lang="en-US" sz="3100" b="1">
                <a:solidFill>
                  <a:schemeClr val="tx1">
                    <a:lumMod val="85000"/>
                    <a:lumOff val="15000"/>
                  </a:schemeClr>
                </a:solidFill>
              </a:rPr>
              <a:t>KARTOGRAFIJA</a:t>
            </a:r>
            <a:endParaRPr lang="lt-LT"/>
          </a:p>
        </p:txBody>
      </p:sp>
      <p:cxnSp>
        <p:nvCxnSpPr>
          <p:cNvPr id="14" name="Straight Connector 13">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527690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03E4E-80D2-47A2-BA07-A3B4B09F0D82}"/>
              </a:ext>
            </a:extLst>
          </p:cNvPr>
          <p:cNvSpPr>
            <a:spLocks noGrp="1"/>
          </p:cNvSpPr>
          <p:nvPr>
            <p:ph type="title"/>
          </p:nvPr>
        </p:nvSpPr>
        <p:spPr/>
        <p:txBody>
          <a:bodyPr/>
          <a:lstStyle/>
          <a:p>
            <a:pPr algn="l"/>
            <a:r>
              <a:rPr lang="lt-LT" b="1"/>
              <a:t>KARTOGRAFIJA</a:t>
            </a:r>
          </a:p>
        </p:txBody>
      </p:sp>
      <p:sp>
        <p:nvSpPr>
          <p:cNvPr id="3" name="Content Placeholder 2">
            <a:extLst>
              <a:ext uri="{FF2B5EF4-FFF2-40B4-BE49-F238E27FC236}">
                <a16:creationId xmlns:a16="http://schemas.microsoft.com/office/drawing/2014/main" id="{51726AFB-17AC-45B7-A97F-C62F37DCB42F}"/>
              </a:ext>
            </a:extLst>
          </p:cNvPr>
          <p:cNvSpPr>
            <a:spLocks noGrp="1"/>
          </p:cNvSpPr>
          <p:nvPr>
            <p:ph idx="1"/>
          </p:nvPr>
        </p:nvSpPr>
        <p:spPr>
          <a:xfrm>
            <a:off x="381648" y="1417638"/>
            <a:ext cx="6776046" cy="5323730"/>
          </a:xfrm>
        </p:spPr>
        <p:txBody>
          <a:bodyPr/>
          <a:lstStyle/>
          <a:p>
            <a:pPr marL="0" indent="0">
              <a:spcBef>
                <a:spcPct val="0"/>
              </a:spcBef>
              <a:buClrTx/>
              <a:buSzTx/>
              <a:buFontTx/>
              <a:buNone/>
            </a:pPr>
            <a:r>
              <a:rPr lang="lt-LT" altLang="en-US" sz="2400"/>
              <a:t>Kartografijos pagrindai ir Teminė kartografija – tai du  dalykai, atveriantys kelią į paslaptingą, sudėtingą, ir mums labai svarbų žemėlapių pasaulį – labai seną, o kartu ir itin šiuolaikišką.​</a:t>
            </a:r>
          </a:p>
          <a:p>
            <a:pPr marL="0" indent="0">
              <a:spcBef>
                <a:spcPct val="0"/>
              </a:spcBef>
              <a:buClrTx/>
              <a:buSzTx/>
              <a:buFontTx/>
              <a:buNone/>
            </a:pPr>
            <a:endParaRPr lang="lt-LT" altLang="en-US" sz="2400"/>
          </a:p>
          <a:p>
            <a:pPr marL="0" indent="0">
              <a:spcBef>
                <a:spcPct val="0"/>
              </a:spcBef>
              <a:buClrTx/>
              <a:buSzTx/>
              <a:buFontTx/>
              <a:buNone/>
            </a:pPr>
            <a:r>
              <a:rPr lang="lt-LT" altLang="en-US" sz="2400"/>
              <a:t>Kursų metu sužinosite</a:t>
            </a:r>
          </a:p>
          <a:p>
            <a:pPr>
              <a:spcBef>
                <a:spcPct val="0"/>
              </a:spcBef>
            </a:pPr>
            <a:r>
              <a:rPr lang="lt-LT" sz="2400"/>
              <a:t>Kokiais metodais sudaromi žemėlapiai</a:t>
            </a:r>
          </a:p>
          <a:p>
            <a:pPr>
              <a:spcBef>
                <a:spcPct val="0"/>
              </a:spcBef>
            </a:pPr>
            <a:r>
              <a:rPr lang="lt-LT" sz="2400"/>
              <a:t>Kas yra sutartinių ženklų sistema </a:t>
            </a:r>
          </a:p>
          <a:p>
            <a:pPr>
              <a:spcBef>
                <a:spcPct val="0"/>
              </a:spcBef>
            </a:pPr>
            <a:r>
              <a:rPr lang="lt-LT" sz="2400"/>
              <a:t>Kaip išryškinami kokybiniai ir kiekybiniai reiškinių erdviniai skirtingumai, pokyčiai laike.  </a:t>
            </a:r>
          </a:p>
          <a:p>
            <a:pPr marL="0" indent="0">
              <a:spcBef>
                <a:spcPct val="0"/>
              </a:spcBef>
              <a:buNone/>
            </a:pPr>
            <a:endParaRPr lang="lt-LT" altLang="en-US" sz="2400"/>
          </a:p>
          <a:p>
            <a:pPr marL="0" indent="0">
              <a:spcBef>
                <a:spcPct val="0"/>
              </a:spcBef>
              <a:buNone/>
            </a:pPr>
            <a:r>
              <a:rPr lang="lt-LT" sz="2400"/>
              <a:t>Kartografijoje yra vietos ir inžineriniams planams, ir romantikai – jūrlapiams, planetų,  dangaus skliauto, istoriniams ir fantastiniams žemėlapiams.</a:t>
            </a:r>
            <a:endParaRPr lang="lt-LT" altLang="en-US" sz="2400"/>
          </a:p>
        </p:txBody>
      </p:sp>
      <p:sp>
        <p:nvSpPr>
          <p:cNvPr id="4" name="Rectangle 3">
            <a:extLst>
              <a:ext uri="{FF2B5EF4-FFF2-40B4-BE49-F238E27FC236}">
                <a16:creationId xmlns:a16="http://schemas.microsoft.com/office/drawing/2014/main" id="{19F8E752-DADA-4A2D-AC3D-E6B8A1A8A6FC}"/>
              </a:ext>
            </a:extLst>
          </p:cNvPr>
          <p:cNvSpPr/>
          <p:nvPr/>
        </p:nvSpPr>
        <p:spPr>
          <a:xfrm>
            <a:off x="7279182" y="3074808"/>
            <a:ext cx="1757314" cy="923330"/>
          </a:xfrm>
          <a:prstGeom prst="rect">
            <a:avLst/>
          </a:prstGeom>
        </p:spPr>
        <p:txBody>
          <a:bodyPr wrap="square">
            <a:spAutoFit/>
          </a:bodyPr>
          <a:lstStyle/>
          <a:p>
            <a:pPr eaLnBrk="1" hangingPunct="1"/>
            <a:r>
              <a:rPr lang="lt-LT" altLang="lt-LT">
                <a:solidFill>
                  <a:schemeClr val="bg2">
                    <a:lumMod val="25000"/>
                  </a:schemeClr>
                </a:solidFill>
              </a:rPr>
              <a:t>Prof. Algimantas</a:t>
            </a:r>
          </a:p>
          <a:p>
            <a:pPr eaLnBrk="1" hangingPunct="1"/>
            <a:r>
              <a:rPr lang="lt-LT" altLang="lt-LT">
                <a:solidFill>
                  <a:schemeClr val="bg2">
                    <a:lumMod val="25000"/>
                  </a:schemeClr>
                </a:solidFill>
              </a:rPr>
              <a:t>Česnulevičius</a:t>
            </a:r>
          </a:p>
        </p:txBody>
      </p:sp>
      <p:sp>
        <p:nvSpPr>
          <p:cNvPr id="6" name="Rectangle 5">
            <a:extLst>
              <a:ext uri="{FF2B5EF4-FFF2-40B4-BE49-F238E27FC236}">
                <a16:creationId xmlns:a16="http://schemas.microsoft.com/office/drawing/2014/main" id="{4A0152C6-2A42-42CB-96A1-FC315CC7BFEB}"/>
              </a:ext>
            </a:extLst>
          </p:cNvPr>
          <p:cNvSpPr/>
          <p:nvPr/>
        </p:nvSpPr>
        <p:spPr>
          <a:xfrm>
            <a:off x="7279182" y="5689192"/>
            <a:ext cx="1757314" cy="923330"/>
          </a:xfrm>
          <a:prstGeom prst="rect">
            <a:avLst/>
          </a:prstGeom>
        </p:spPr>
        <p:txBody>
          <a:bodyPr wrap="square">
            <a:spAutoFit/>
          </a:bodyPr>
          <a:lstStyle/>
          <a:p>
            <a:pPr eaLnBrk="1" hangingPunct="1"/>
            <a:r>
              <a:rPr lang="lt-LT" altLang="lt-LT">
                <a:solidFill>
                  <a:schemeClr val="bg2">
                    <a:lumMod val="25000"/>
                  </a:schemeClr>
                </a:solidFill>
              </a:rPr>
              <a:t>Neringa Mačiulevičiūtė-Turlienė</a:t>
            </a:r>
          </a:p>
        </p:txBody>
      </p:sp>
      <p:pic>
        <p:nvPicPr>
          <p:cNvPr id="5" name="Paveikslėlis 8" descr="Paveikslėlis, kuriame yra siena, asmuo, moteris, vidinis&#10;&#10;Automatiškai sugeneruotas aprašymas">
            <a:extLst>
              <a:ext uri="{FF2B5EF4-FFF2-40B4-BE49-F238E27FC236}">
                <a16:creationId xmlns:a16="http://schemas.microsoft.com/office/drawing/2014/main" id="{C0C68C16-AD84-4505-ACDE-A5A5302135FC}"/>
              </a:ext>
            </a:extLst>
          </p:cNvPr>
          <p:cNvPicPr>
            <a:picLocks noChangeAspect="1"/>
          </p:cNvPicPr>
          <p:nvPr/>
        </p:nvPicPr>
        <p:blipFill>
          <a:blip r:embed="rId2"/>
          <a:stretch>
            <a:fillRect/>
          </a:stretch>
        </p:blipFill>
        <p:spPr>
          <a:xfrm>
            <a:off x="7375935" y="4233740"/>
            <a:ext cx="1368226" cy="1376662"/>
          </a:xfrm>
          <a:prstGeom prst="rect">
            <a:avLst/>
          </a:prstGeom>
        </p:spPr>
      </p:pic>
      <p:pic>
        <p:nvPicPr>
          <p:cNvPr id="7" name="Picture 8" descr="A picture containing person, person&#10;&#10;Description automatically generated">
            <a:extLst>
              <a:ext uri="{FF2B5EF4-FFF2-40B4-BE49-F238E27FC236}">
                <a16:creationId xmlns:a16="http://schemas.microsoft.com/office/drawing/2014/main" id="{361E559E-5B85-4A06-B583-C2398CA86001}"/>
              </a:ext>
            </a:extLst>
          </p:cNvPr>
          <p:cNvPicPr>
            <a:picLocks noChangeAspect="1"/>
          </p:cNvPicPr>
          <p:nvPr/>
        </p:nvPicPr>
        <p:blipFill>
          <a:blip r:embed="rId3"/>
          <a:stretch>
            <a:fillRect/>
          </a:stretch>
        </p:blipFill>
        <p:spPr>
          <a:xfrm>
            <a:off x="7375935" y="1244945"/>
            <a:ext cx="1418838" cy="1803742"/>
          </a:xfrm>
          <a:prstGeom prst="rect">
            <a:avLst/>
          </a:prstGeom>
        </p:spPr>
      </p:pic>
    </p:spTree>
    <p:extLst>
      <p:ext uri="{BB962C8B-B14F-4D97-AF65-F5344CB8AC3E}">
        <p14:creationId xmlns:p14="http://schemas.microsoft.com/office/powerpoint/2010/main" val="542066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5" descr="Paveikslėlis, kuriame yra žinutė&#10;&#10;Automatiškai sugeneruotas aprašymas">
            <a:extLst>
              <a:ext uri="{FF2B5EF4-FFF2-40B4-BE49-F238E27FC236}">
                <a16:creationId xmlns:a16="http://schemas.microsoft.com/office/drawing/2014/main" id="{6CC3170F-D301-4D00-AB1F-3A84E3A75B5B}"/>
              </a:ext>
            </a:extLst>
          </p:cNvPr>
          <p:cNvPicPr>
            <a:picLocks noChangeAspect="1"/>
          </p:cNvPicPr>
          <p:nvPr/>
        </p:nvPicPr>
        <p:blipFill rotWithShape="1">
          <a:blip r:embed="rId2"/>
          <a:srcRect l="13775"/>
          <a:stretch/>
        </p:blipFill>
        <p:spPr>
          <a:xfrm>
            <a:off x="-1" y="3747"/>
            <a:ext cx="9144000" cy="6854253"/>
          </a:xfrm>
          <a:prstGeom prst="rect">
            <a:avLst/>
          </a:prstGeom>
        </p:spPr>
      </p:pic>
      <p:sp>
        <p:nvSpPr>
          <p:cNvPr id="12" name="Rectangle 11">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E15A940B-E064-4757-8833-BBB14519E05C}"/>
              </a:ext>
            </a:extLst>
          </p:cNvPr>
          <p:cNvSpPr txBox="1">
            <a:spLocks/>
          </p:cNvSpPr>
          <p:nvPr/>
        </p:nvSpPr>
        <p:spPr bwMode="auto">
          <a:xfrm>
            <a:off x="392906" y="5317240"/>
            <a:ext cx="8408194" cy="744836"/>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numCol="1" rtlCol="0" anchor="ctr" anchorCtr="0" compatLnSpc="1">
            <a:prstTxWarp prst="textNoShape">
              <a:avLst/>
            </a:prstTxWarp>
            <a:norm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nSpc>
                <a:spcPct val="90000"/>
              </a:lnSpc>
              <a:spcAft>
                <a:spcPts val="600"/>
              </a:spcAft>
            </a:pPr>
            <a:r>
              <a:rPr lang="en-US" sz="3100" b="1">
                <a:solidFill>
                  <a:schemeClr val="tx1">
                    <a:lumMod val="85000"/>
                    <a:lumOff val="15000"/>
                  </a:schemeClr>
                </a:solidFill>
              </a:rPr>
              <a:t>LOGINIAI METODAI</a:t>
            </a:r>
            <a:endParaRPr lang="lt-LT"/>
          </a:p>
        </p:txBody>
      </p:sp>
      <p:cxnSp>
        <p:nvCxnSpPr>
          <p:cNvPr id="14" name="Straight Connector 13">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09698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03E4E-80D2-47A2-BA07-A3B4B09F0D82}"/>
              </a:ext>
            </a:extLst>
          </p:cNvPr>
          <p:cNvSpPr>
            <a:spLocks noGrp="1"/>
          </p:cNvSpPr>
          <p:nvPr>
            <p:ph type="title"/>
          </p:nvPr>
        </p:nvSpPr>
        <p:spPr/>
        <p:txBody>
          <a:bodyPr/>
          <a:lstStyle/>
          <a:p>
            <a:r>
              <a:rPr lang="lt-LT" b="1"/>
              <a:t>LOGINIAI METODAI</a:t>
            </a:r>
          </a:p>
        </p:txBody>
      </p:sp>
      <p:sp>
        <p:nvSpPr>
          <p:cNvPr id="3" name="Content Placeholder 2">
            <a:extLst>
              <a:ext uri="{FF2B5EF4-FFF2-40B4-BE49-F238E27FC236}">
                <a16:creationId xmlns:a16="http://schemas.microsoft.com/office/drawing/2014/main" id="{51726AFB-17AC-45B7-A97F-C62F37DCB42F}"/>
              </a:ext>
            </a:extLst>
          </p:cNvPr>
          <p:cNvSpPr>
            <a:spLocks noGrp="1"/>
          </p:cNvSpPr>
          <p:nvPr>
            <p:ph idx="1"/>
          </p:nvPr>
        </p:nvSpPr>
        <p:spPr>
          <a:xfrm>
            <a:off x="381649" y="1417638"/>
            <a:ext cx="6563072" cy="4525963"/>
          </a:xfrm>
        </p:spPr>
        <p:txBody>
          <a:bodyPr/>
          <a:lstStyle/>
          <a:p>
            <a:pPr marL="0" indent="0">
              <a:spcBef>
                <a:spcPct val="0"/>
              </a:spcBef>
              <a:buClrTx/>
              <a:buSzTx/>
              <a:buFontTx/>
              <a:buNone/>
            </a:pPr>
            <a:r>
              <a:rPr lang="lt-LT" altLang="en-US" sz="2400"/>
              <a:t>Logika – tai mokslas apie dėsnius, nuo kurių priklauso taisyklingas mąstymas.  Tai mokslas, kuris jungia filosofiją ir matematiką. Be jo neapsieina   detektyvai, teisininkai ir algoritmų kūrėjai. </a:t>
            </a:r>
          </a:p>
          <a:p>
            <a:pPr marL="0" indent="0">
              <a:spcBef>
                <a:spcPct val="0"/>
              </a:spcBef>
              <a:buClrTx/>
              <a:buSzTx/>
              <a:buFontTx/>
              <a:buNone/>
            </a:pPr>
            <a:endParaRPr lang="lt-LT" altLang="en-US" sz="2400"/>
          </a:p>
          <a:p>
            <a:pPr marL="0" indent="0">
              <a:spcBef>
                <a:spcPct val="0"/>
              </a:spcBef>
              <a:buClrTx/>
              <a:buSzTx/>
              <a:buFontTx/>
              <a:buNone/>
            </a:pPr>
            <a:r>
              <a:rPr lang="lt-LT" altLang="en-US" sz="2400"/>
              <a:t>Kurso metu išmoksite</a:t>
            </a:r>
          </a:p>
          <a:p>
            <a:pPr>
              <a:spcBef>
                <a:spcPct val="0"/>
              </a:spcBef>
            </a:pPr>
            <a:r>
              <a:rPr lang="lt-LT" altLang="en-US" sz="2400"/>
              <a:t>Analizuoti ir formalizuoti samprotavimus</a:t>
            </a:r>
          </a:p>
          <a:p>
            <a:pPr>
              <a:spcBef>
                <a:spcPct val="0"/>
              </a:spcBef>
            </a:pPr>
            <a:r>
              <a:rPr lang="lt-LT" altLang="en-US" sz="2400"/>
              <a:t>Nesuklysti darant išvadas iš duotų prielaidų </a:t>
            </a:r>
          </a:p>
          <a:p>
            <a:pPr>
              <a:spcBef>
                <a:spcPct val="0"/>
              </a:spcBef>
            </a:pPr>
            <a:r>
              <a:rPr lang="lt-LT" altLang="en-US" sz="2400"/>
              <a:t>Aiškiai ir tiksliai argumentuoti</a:t>
            </a:r>
          </a:p>
          <a:p>
            <a:pPr>
              <a:spcBef>
                <a:spcPct val="0"/>
              </a:spcBef>
            </a:pPr>
            <a:r>
              <a:rPr lang="lt-LT" altLang="en-US" sz="2400"/>
              <a:t>Taikyti loginius tyrimų metodus</a:t>
            </a:r>
          </a:p>
          <a:p>
            <a:pPr>
              <a:spcBef>
                <a:spcPct val="0"/>
              </a:spcBef>
            </a:pPr>
            <a:r>
              <a:rPr lang="lt-LT" altLang="en-US" sz="2400"/>
              <a:t>Taisyklingai apibrėžti ir klasifikuoti</a:t>
            </a:r>
          </a:p>
          <a:p>
            <a:pPr>
              <a:spcBef>
                <a:spcPct val="0"/>
              </a:spcBef>
            </a:pPr>
            <a:r>
              <a:rPr lang="lt-LT" altLang="en-US" sz="2400"/>
              <a:t>Kurti informacinius modelius</a:t>
            </a:r>
          </a:p>
        </p:txBody>
      </p:sp>
      <p:sp>
        <p:nvSpPr>
          <p:cNvPr id="4" name="Rectangle 3">
            <a:extLst>
              <a:ext uri="{FF2B5EF4-FFF2-40B4-BE49-F238E27FC236}">
                <a16:creationId xmlns:a16="http://schemas.microsoft.com/office/drawing/2014/main" id="{19F8E752-DADA-4A2D-AC3D-E6B8A1A8A6FC}"/>
              </a:ext>
            </a:extLst>
          </p:cNvPr>
          <p:cNvSpPr/>
          <p:nvPr/>
        </p:nvSpPr>
        <p:spPr>
          <a:xfrm>
            <a:off x="7279182" y="3074808"/>
            <a:ext cx="1507829" cy="646331"/>
          </a:xfrm>
          <a:prstGeom prst="rect">
            <a:avLst/>
          </a:prstGeom>
        </p:spPr>
        <p:txBody>
          <a:bodyPr wrap="square">
            <a:spAutoFit/>
          </a:bodyPr>
          <a:lstStyle/>
          <a:p>
            <a:pPr eaLnBrk="1" hangingPunct="1"/>
            <a:r>
              <a:rPr lang="lt-LT" altLang="lt-LT">
                <a:solidFill>
                  <a:schemeClr val="bg2">
                    <a:lumMod val="25000"/>
                  </a:schemeClr>
                </a:solidFill>
              </a:rPr>
              <a:t>Prof. Giedrė Beconytė</a:t>
            </a:r>
          </a:p>
        </p:txBody>
      </p:sp>
      <p:pic>
        <p:nvPicPr>
          <p:cNvPr id="5" name="Picture 4">
            <a:extLst>
              <a:ext uri="{FF2B5EF4-FFF2-40B4-BE49-F238E27FC236}">
                <a16:creationId xmlns:a16="http://schemas.microsoft.com/office/drawing/2014/main" id="{4E2CF30D-A248-4A67-A6CA-11FB8066F7B2}"/>
              </a:ext>
            </a:extLst>
          </p:cNvPr>
          <p:cNvPicPr>
            <a:picLocks noChangeAspect="1"/>
          </p:cNvPicPr>
          <p:nvPr/>
        </p:nvPicPr>
        <p:blipFill>
          <a:blip r:embed="rId2"/>
          <a:stretch>
            <a:fillRect/>
          </a:stretch>
        </p:blipFill>
        <p:spPr>
          <a:xfrm>
            <a:off x="7379395" y="1484784"/>
            <a:ext cx="1307405" cy="1502540"/>
          </a:xfrm>
          <a:prstGeom prst="rect">
            <a:avLst/>
          </a:prstGeom>
        </p:spPr>
      </p:pic>
    </p:spTree>
    <p:extLst>
      <p:ext uri="{BB962C8B-B14F-4D97-AF65-F5344CB8AC3E}">
        <p14:creationId xmlns:p14="http://schemas.microsoft.com/office/powerpoint/2010/main" val="34504678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76CD0EC-6DC5-43DF-9A09-DC322951553D}"/>
              </a:ext>
            </a:extLst>
          </p:cNvPr>
          <p:cNvPicPr>
            <a:picLocks noChangeAspect="1"/>
          </p:cNvPicPr>
          <p:nvPr/>
        </p:nvPicPr>
        <p:blipFill rotWithShape="1">
          <a:blip r:embed="rId2"/>
          <a:srcRect l="670" r="2662" b="-1"/>
          <a:stretch/>
        </p:blipFill>
        <p:spPr>
          <a:xfrm>
            <a:off x="0" y="-1"/>
            <a:ext cx="9144000" cy="6858001"/>
          </a:xfrm>
          <a:prstGeom prst="rect">
            <a:avLst/>
          </a:prstGeom>
        </p:spPr>
      </p:pic>
      <p:sp>
        <p:nvSpPr>
          <p:cNvPr id="12" name="Rectangle 11">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E15A940B-E064-4757-8833-BBB14519E05C}"/>
              </a:ext>
            </a:extLst>
          </p:cNvPr>
          <p:cNvSpPr txBox="1">
            <a:spLocks/>
          </p:cNvSpPr>
          <p:nvPr/>
        </p:nvSpPr>
        <p:spPr bwMode="auto">
          <a:xfrm>
            <a:off x="392906" y="5317240"/>
            <a:ext cx="8408194" cy="744836"/>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numCol="1" rtlCol="0" anchor="ctr" anchorCtr="0" compatLnSpc="1">
            <a:prstTxWarp prst="textNoShape">
              <a:avLst/>
            </a:prstTxWarp>
            <a:norm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lnSpc>
                <a:spcPct val="90000"/>
              </a:lnSpc>
              <a:spcAft>
                <a:spcPts val="600"/>
              </a:spcAft>
            </a:pPr>
            <a:r>
              <a:rPr lang="en-US" sz="3100" b="1">
                <a:solidFill>
                  <a:schemeClr val="tx1">
                    <a:lumMod val="85000"/>
                    <a:lumOff val="15000"/>
                  </a:schemeClr>
                </a:solidFill>
              </a:rPr>
              <a:t>ŽEMĖTVARKA IR KADASTRAI</a:t>
            </a:r>
          </a:p>
        </p:txBody>
      </p:sp>
      <p:cxnSp>
        <p:nvCxnSpPr>
          <p:cNvPr id="14" name="Straight Connector 13">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13007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03E4E-80D2-47A2-BA07-A3B4B09F0D82}"/>
              </a:ext>
            </a:extLst>
          </p:cNvPr>
          <p:cNvSpPr>
            <a:spLocks noGrp="1"/>
          </p:cNvSpPr>
          <p:nvPr>
            <p:ph type="title"/>
          </p:nvPr>
        </p:nvSpPr>
        <p:spPr/>
        <p:txBody>
          <a:bodyPr/>
          <a:lstStyle/>
          <a:p>
            <a:pPr algn="l"/>
            <a:r>
              <a:rPr lang="lt-LT" b="1"/>
              <a:t>ŽEMĖTVARKA IR KADASTRAI</a:t>
            </a:r>
          </a:p>
        </p:txBody>
      </p:sp>
      <p:sp>
        <p:nvSpPr>
          <p:cNvPr id="3" name="Content Placeholder 2">
            <a:extLst>
              <a:ext uri="{FF2B5EF4-FFF2-40B4-BE49-F238E27FC236}">
                <a16:creationId xmlns:a16="http://schemas.microsoft.com/office/drawing/2014/main" id="{51726AFB-17AC-45B7-A97F-C62F37DCB42F}"/>
              </a:ext>
            </a:extLst>
          </p:cNvPr>
          <p:cNvSpPr>
            <a:spLocks noGrp="1"/>
          </p:cNvSpPr>
          <p:nvPr>
            <p:ph idx="1"/>
          </p:nvPr>
        </p:nvSpPr>
        <p:spPr>
          <a:xfrm>
            <a:off x="381649" y="1409203"/>
            <a:ext cx="6782393" cy="5065829"/>
          </a:xfrm>
        </p:spPr>
        <p:txBody>
          <a:bodyPr/>
          <a:lstStyle/>
          <a:p>
            <a:pPr marL="0" indent="0">
              <a:spcBef>
                <a:spcPct val="0"/>
              </a:spcBef>
              <a:buNone/>
            </a:pPr>
            <a:r>
              <a:rPr lang="lt-LT" altLang="en-US" sz="2400"/>
              <a:t>Žemės ištekliai yra vieni svarbiausių valstybės išteklių. Nenuostabu, kad daugiausia GIS specialistų dirba būtent su duomenimis apie žemę. </a:t>
            </a:r>
          </a:p>
          <a:p>
            <a:pPr marL="0" indent="0">
              <a:spcBef>
                <a:spcPct val="0"/>
              </a:spcBef>
              <a:buClrTx/>
              <a:buSzTx/>
              <a:buFontTx/>
              <a:buNone/>
            </a:pPr>
            <a:endParaRPr lang="lt-LT" altLang="en-US" sz="2400"/>
          </a:p>
          <a:p>
            <a:pPr marL="0" indent="0">
              <a:spcBef>
                <a:spcPct val="0"/>
              </a:spcBef>
              <a:buNone/>
            </a:pPr>
            <a:r>
              <a:rPr lang="lt-LT" altLang="en-US" sz="2400"/>
              <a:t>Kurso metu susipažinsite su </a:t>
            </a:r>
            <a:endParaRPr lang="lt-LT" altLang="en-US" sz="2400">
              <a:cs typeface="Calibri"/>
            </a:endParaRPr>
          </a:p>
          <a:p>
            <a:pPr>
              <a:spcBef>
                <a:spcPct val="0"/>
              </a:spcBef>
            </a:pPr>
            <a:r>
              <a:rPr lang="lt-LT" sz="2400">
                <a:ea typeface="+mn-lt"/>
                <a:cs typeface="+mn-lt"/>
              </a:rPr>
              <a:t>Žemės tvarkymo teisiniais pagrindais</a:t>
            </a:r>
            <a:endParaRPr lang="lt-LT">
              <a:cs typeface="Calibri"/>
            </a:endParaRPr>
          </a:p>
          <a:p>
            <a:pPr>
              <a:spcBef>
                <a:spcPct val="0"/>
              </a:spcBef>
            </a:pPr>
            <a:r>
              <a:rPr lang="lt-LT" sz="2400">
                <a:cs typeface="Calibri"/>
              </a:rPr>
              <a:t>Valstybinės žemės apskaitos principais</a:t>
            </a:r>
          </a:p>
          <a:p>
            <a:pPr>
              <a:spcBef>
                <a:spcPct val="0"/>
              </a:spcBef>
            </a:pPr>
            <a:r>
              <a:rPr lang="lt-LT" sz="2400">
                <a:cs typeface="Calibri"/>
              </a:rPr>
              <a:t>Žemės informacine sistema</a:t>
            </a:r>
            <a:endParaRPr lang="lt-LT" sz="2400"/>
          </a:p>
          <a:p>
            <a:pPr marL="0" indent="0">
              <a:spcBef>
                <a:spcPct val="0"/>
              </a:spcBef>
              <a:buClrTx/>
              <a:buSzTx/>
              <a:buFontTx/>
              <a:buNone/>
            </a:pPr>
            <a:r>
              <a:rPr lang="lt-LT" altLang="en-US" sz="2400"/>
              <a:t>Išmoksite</a:t>
            </a:r>
            <a:endParaRPr lang="lt-LT"/>
          </a:p>
          <a:p>
            <a:pPr>
              <a:spcBef>
                <a:spcPct val="0"/>
              </a:spcBef>
            </a:pPr>
            <a:r>
              <a:rPr lang="lt-LT" altLang="en-US" sz="2400">
                <a:cs typeface="Calibri"/>
              </a:rPr>
              <a:t>Profesionaliai naudoti LR Nekilnojamojo turto kadastro duomenis</a:t>
            </a:r>
          </a:p>
          <a:p>
            <a:pPr>
              <a:spcBef>
                <a:spcPct val="0"/>
              </a:spcBef>
            </a:pPr>
            <a:r>
              <a:rPr lang="lt-LT" altLang="en-US" sz="2400">
                <a:cs typeface="Calibri"/>
              </a:rPr>
              <a:t>Naudotis geodezinės ir kartografinės medžiagos fondais</a:t>
            </a:r>
          </a:p>
          <a:p>
            <a:pPr>
              <a:spcBef>
                <a:spcPct val="0"/>
              </a:spcBef>
            </a:pPr>
            <a:r>
              <a:rPr lang="lt-LT" altLang="en-US" sz="2400">
                <a:cs typeface="Calibri"/>
              </a:rPr>
              <a:t>Rengti žemėtvarkos projektų planus</a:t>
            </a:r>
          </a:p>
        </p:txBody>
      </p:sp>
      <p:sp>
        <p:nvSpPr>
          <p:cNvPr id="4" name="Rectangle 3">
            <a:extLst>
              <a:ext uri="{FF2B5EF4-FFF2-40B4-BE49-F238E27FC236}">
                <a16:creationId xmlns:a16="http://schemas.microsoft.com/office/drawing/2014/main" id="{19F8E752-DADA-4A2D-AC3D-E6B8A1A8A6FC}"/>
              </a:ext>
            </a:extLst>
          </p:cNvPr>
          <p:cNvSpPr/>
          <p:nvPr/>
        </p:nvSpPr>
        <p:spPr>
          <a:xfrm>
            <a:off x="7279182" y="3327871"/>
            <a:ext cx="1507829" cy="646331"/>
          </a:xfrm>
          <a:prstGeom prst="rect">
            <a:avLst/>
          </a:prstGeom>
        </p:spPr>
        <p:txBody>
          <a:bodyPr wrap="square">
            <a:spAutoFit/>
          </a:bodyPr>
          <a:lstStyle/>
          <a:p>
            <a:pPr eaLnBrk="1" hangingPunct="1"/>
            <a:r>
              <a:rPr lang="lt-LT" altLang="lt-LT">
                <a:solidFill>
                  <a:schemeClr val="bg2">
                    <a:lumMod val="25000"/>
                  </a:schemeClr>
                </a:solidFill>
              </a:rPr>
              <a:t>Dr. Donatas </a:t>
            </a:r>
            <a:r>
              <a:rPr lang="lt-LT" altLang="lt-LT" err="1">
                <a:solidFill>
                  <a:schemeClr val="bg2">
                    <a:lumMod val="25000"/>
                  </a:schemeClr>
                </a:solidFill>
              </a:rPr>
              <a:t>Ovodas</a:t>
            </a:r>
            <a:endParaRPr lang="lt-LT" altLang="lt-LT">
              <a:solidFill>
                <a:schemeClr val="bg2">
                  <a:lumMod val="25000"/>
                </a:schemeClr>
              </a:solidFill>
            </a:endParaRPr>
          </a:p>
        </p:txBody>
      </p:sp>
      <p:pic>
        <p:nvPicPr>
          <p:cNvPr id="5" name="Picture 5">
            <a:extLst>
              <a:ext uri="{FF2B5EF4-FFF2-40B4-BE49-F238E27FC236}">
                <a16:creationId xmlns:a16="http://schemas.microsoft.com/office/drawing/2014/main" id="{962BDF67-C5CA-40BA-B468-667203607C82}"/>
              </a:ext>
            </a:extLst>
          </p:cNvPr>
          <p:cNvPicPr>
            <a:picLocks noChangeAspect="1"/>
          </p:cNvPicPr>
          <p:nvPr/>
        </p:nvPicPr>
        <p:blipFill>
          <a:blip r:embed="rId2"/>
          <a:stretch>
            <a:fillRect/>
          </a:stretch>
        </p:blipFill>
        <p:spPr>
          <a:xfrm>
            <a:off x="7355022" y="1577548"/>
            <a:ext cx="1334133" cy="1627791"/>
          </a:xfrm>
          <a:prstGeom prst="rect">
            <a:avLst/>
          </a:prstGeom>
        </p:spPr>
      </p:pic>
    </p:spTree>
    <p:extLst>
      <p:ext uri="{BB962C8B-B14F-4D97-AF65-F5344CB8AC3E}">
        <p14:creationId xmlns:p14="http://schemas.microsoft.com/office/powerpoint/2010/main" val="192426375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1C86EE0D9B4304ABA15BF4800936853" ma:contentTypeVersion="7" ma:contentTypeDescription="Create a new document." ma:contentTypeScope="" ma:versionID="ff857f78ad1376d039329acb5610c36f">
  <xsd:schema xmlns:xsd="http://www.w3.org/2001/XMLSchema" xmlns:xs="http://www.w3.org/2001/XMLSchema" xmlns:p="http://schemas.microsoft.com/office/2006/metadata/properties" xmlns:ns2="d5f8a9f3-e074-4ac7-b9e7-c1d0373ab0a2" targetNamespace="http://schemas.microsoft.com/office/2006/metadata/properties" ma:root="true" ma:fieldsID="4c1dd3db541b2c2987279bb3e1207d6e" ns2:_="">
    <xsd:import namespace="d5f8a9f3-e074-4ac7-b9e7-c1d0373ab0a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5f8a9f3-e074-4ac7-b9e7-c1d0373ab0a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E16E6A9-71EC-4B99-A3AE-7E25F0FFF8D1}">
  <ds:schemaRefs>
    <ds:schemaRef ds:uri="http://purl.org/dc/terms/"/>
    <ds:schemaRef ds:uri="http://schemas.openxmlformats.org/package/2006/metadata/core-properties"/>
    <ds:schemaRef ds:uri="http://purl.org/dc/dcmitype/"/>
    <ds:schemaRef ds:uri="http://schemas.microsoft.com/office/2006/documentManagement/types"/>
    <ds:schemaRef ds:uri="http://purl.org/dc/elements/1.1/"/>
    <ds:schemaRef ds:uri="http://schemas.microsoft.com/office/2006/metadata/properties"/>
    <ds:schemaRef ds:uri="http://schemas.microsoft.com/office/infopath/2007/PartnerControls"/>
    <ds:schemaRef ds:uri="d5f8a9f3-e074-4ac7-b9e7-c1d0373ab0a2"/>
    <ds:schemaRef ds:uri="http://www.w3.org/XML/1998/namespace"/>
  </ds:schemaRefs>
</ds:datastoreItem>
</file>

<file path=customXml/itemProps2.xml><?xml version="1.0" encoding="utf-8"?>
<ds:datastoreItem xmlns:ds="http://schemas.openxmlformats.org/officeDocument/2006/customXml" ds:itemID="{F4C6D82A-C367-4BC8-B804-9A2021D538ED}">
  <ds:schemaRefs>
    <ds:schemaRef ds:uri="d5f8a9f3-e074-4ac7-b9e7-c1d0373ab0a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05D70FE3-7330-448D-81CF-8F069163D96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8</TotalTime>
  <Words>942</Words>
  <Application>Microsoft Office PowerPoint</Application>
  <PresentationFormat>On-screen Show (4:3)</PresentationFormat>
  <Paragraphs>240</Paragraphs>
  <Slides>35</Slides>
  <Notes>0</Notes>
  <HiddenSlides>0</HiddenSlides>
  <MMClips>0</MMClips>
  <ScaleCrop>false</ScaleCrop>
  <HeadingPairs>
    <vt:vector size="4" baseType="variant">
      <vt:variant>
        <vt:lpstr>Theme</vt:lpstr>
      </vt:variant>
      <vt:variant>
        <vt:i4>1</vt:i4>
      </vt:variant>
      <vt:variant>
        <vt:lpstr>Slide Titles</vt:lpstr>
      </vt:variant>
      <vt:variant>
        <vt:i4>35</vt:i4>
      </vt:variant>
    </vt:vector>
  </HeadingPairs>
  <TitlesOfParts>
    <vt:vector size="36" baseType="lpstr">
      <vt:lpstr>Office Theme</vt:lpstr>
      <vt:lpstr>Kartografija ir Geografinės Informacijos Sistemos</vt:lpstr>
      <vt:lpstr>PowerPoint Presentation</vt:lpstr>
      <vt:lpstr>ĮVADAS Į KARTOGRAFIJĄ IR GIS</vt:lpstr>
      <vt:lpstr>PowerPoint Presentation</vt:lpstr>
      <vt:lpstr>KARTOGRAFIJA</vt:lpstr>
      <vt:lpstr>PowerPoint Presentation</vt:lpstr>
      <vt:lpstr>LOGINIAI METODAI</vt:lpstr>
      <vt:lpstr>PowerPoint Presentation</vt:lpstr>
      <vt:lpstr>ŽEMĖTVARKA IR KADASTRAI</vt:lpstr>
      <vt:lpstr>PowerPoint Presentation</vt:lpstr>
      <vt:lpstr>NUOTOLINIAI TYRIMAI</vt:lpstr>
      <vt:lpstr>PowerPoint Presentation</vt:lpstr>
      <vt:lpstr>PowerPoint Presentation</vt:lpstr>
      <vt:lpstr>GEOGRAFIJOS DALYKAI</vt:lpstr>
      <vt:lpstr>PowerPoint Presentation</vt:lpstr>
      <vt:lpstr>ERDVINĖ ANALIZĖ</vt:lpstr>
      <vt:lpstr>PowerPoint Presentation</vt:lpstr>
      <vt:lpstr>ERDVINIŲ DUOMENŲ TVARKYMAS</vt:lpstr>
      <vt:lpstr>GEOGRAFINIŲ DUOMENŲ REDAGAVIMAS</vt:lpstr>
      <vt:lpstr>KARTOGRAFINĖ GENERALIZACIJA</vt:lpstr>
      <vt:lpstr>KOMPIUTERINĖS GRAFIKOS SISTEMOS IR ALGORITMAI</vt:lpstr>
      <vt:lpstr>KOMPIUTERINĖS GRAFIKOS SISTEMOS IR ALGORITMAI</vt:lpstr>
      <vt:lpstr>GEODEZIJOS IR TOPOGRAFIJOS PAGRINDAI</vt:lpstr>
      <vt:lpstr>GEODEZIJOS IR TOPOGRAFIJOS  PAGRINDAI</vt:lpstr>
      <vt:lpstr>PowerPoint Presentation</vt:lpstr>
      <vt:lpstr>Modernūs žemėlapiai tai:</vt:lpstr>
      <vt:lpstr>Interneto technologijos ir GIS</vt:lpstr>
      <vt:lpstr>Interneto technologijos ir GIS</vt:lpstr>
      <vt:lpstr>Atviro kodo GIS</vt:lpstr>
      <vt:lpstr>Atviro kodo GIS sparčios plėtros sritys</vt:lpstr>
      <vt:lpstr>PowerPoint Presentation</vt:lpstr>
      <vt:lpstr>GEOGRAFINĖS INFORMACIJOS ETIKA IR TEISĖ</vt:lpstr>
      <vt:lpstr>PowerPoint Presentation</vt:lpstr>
      <vt:lpstr>MOKOMOSIOS PRAKTIKOS</vt:lpstr>
      <vt:lpstr>PowerPoint Presentation</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Giedre</dc:creator>
  <cp:lastModifiedBy>Andrius</cp:lastModifiedBy>
  <cp:revision>80</cp:revision>
  <dcterms:created xsi:type="dcterms:W3CDTF">2009-06-04T16:43:05Z</dcterms:created>
  <dcterms:modified xsi:type="dcterms:W3CDTF">2021-03-24T20:13:37Z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0x01010041C86EE0D9B4304ABA15BF4800936853</vt:lpwstr>
  </property>
</Properties>
</file>